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8" r:id="rId2"/>
    <p:sldId id="259" r:id="rId3"/>
  </p:sldIdLst>
  <p:sldSz cx="6858000" cy="9906000" type="A4"/>
  <p:notesSz cx="6807200" cy="9939338"/>
  <p:defaultTextStyle>
    <a:defPPr>
      <a:defRPr lang="ja-JP"/>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A111915-BE36-4E01-A7E5-04B1672EAD32}" styleName="淡色 2 - アクセント 5">
    <a:wholeTbl>
      <a:tcTxStyle>
        <a:fontRef idx="minor">
          <a:scrgbClr r="0" g="0" b="0"/>
        </a:fontRef>
        <a:schemeClr val="tx1"/>
      </a:tcTxStyle>
      <a:tcStyle>
        <a:tcBdr>
          <a:left>
            <a:lnRef idx="1">
              <a:schemeClr val="accent5"/>
            </a:lnRef>
          </a:left>
          <a:right>
            <a:lnRef idx="1">
              <a:schemeClr val="accent5"/>
            </a:lnRef>
          </a:right>
          <a:top>
            <a:lnRef idx="1">
              <a:schemeClr val="accent5"/>
            </a:lnRef>
          </a:top>
          <a:bottom>
            <a:lnRef idx="1">
              <a:schemeClr val="accent5"/>
            </a:lnRef>
          </a:bottom>
          <a:insideH>
            <a:ln>
              <a:noFill/>
            </a:ln>
          </a:insideH>
          <a:insideV>
            <a:ln>
              <a:noFill/>
            </a:ln>
          </a:insideV>
        </a:tcBdr>
        <a:fill>
          <a:noFill/>
        </a:fill>
      </a:tcStyle>
    </a:wholeTbl>
    <a:band1H>
      <a:tcStyle>
        <a:tcBdr>
          <a:top>
            <a:lnRef idx="1">
              <a:schemeClr val="accent5"/>
            </a:lnRef>
          </a:top>
          <a:bottom>
            <a:lnRef idx="1">
              <a:schemeClr val="accent5"/>
            </a:lnRef>
          </a:bottom>
        </a:tcBdr>
      </a:tcStyle>
    </a:band1H>
    <a:band1V>
      <a:tcStyle>
        <a:tcBdr>
          <a:left>
            <a:lnRef idx="1">
              <a:schemeClr val="accent5"/>
            </a:lnRef>
          </a:left>
          <a:right>
            <a:lnRef idx="1">
              <a:schemeClr val="accent5"/>
            </a:lnRef>
          </a:right>
        </a:tcBdr>
      </a:tcStyle>
    </a:band1V>
    <a:band2V>
      <a:tcStyle>
        <a:tcBdr>
          <a:left>
            <a:lnRef idx="1">
              <a:schemeClr val="accent5"/>
            </a:lnRef>
          </a:left>
          <a:right>
            <a:lnRef idx="1">
              <a:schemeClr val="accent5"/>
            </a:lnRef>
          </a:right>
        </a:tcBdr>
      </a:tcStyle>
    </a:band2V>
    <a:lastCol>
      <a:tcTxStyle b="on"/>
      <a:tcStyle>
        <a:tcBdr/>
      </a:tcStyle>
    </a:lastCol>
    <a:firstCol>
      <a:tcTxStyle b="on"/>
      <a:tcStyle>
        <a:tcBdr/>
      </a:tcStyle>
    </a:firstCol>
    <a:lastRow>
      <a:tcTxStyle b="on"/>
      <a:tcStyle>
        <a:tcBdr>
          <a:top>
            <a:ln w="50800" cmpd="dbl">
              <a:solidFill>
                <a:schemeClr val="accent5"/>
              </a:solidFill>
            </a:ln>
          </a:top>
        </a:tcBdr>
      </a:tcStyle>
    </a:lastRow>
    <a:firstRow>
      <a:tcTxStyle b="on">
        <a:fontRef idx="minor">
          <a:scrgbClr r="0" g="0" b="0"/>
        </a:fontRef>
        <a:schemeClr val="bg1"/>
      </a:tcTxStyle>
      <a:tcStyle>
        <a:tcBdr/>
        <a:fillRef idx="1">
          <a:schemeClr val="accent5"/>
        </a:fillRef>
      </a:tcStyle>
    </a:firstRow>
  </a:tblStyle>
  <a:tblStyle styleId="{BDBED569-4797-4DF1-A0F4-6AAB3CD982D8}" styleName="淡色 3 - アクセント 5">
    <a:wholeTbl>
      <a:tcTxStyle>
        <a:fontRef idx="minor">
          <a:scrgbClr r="0" g="0" b="0"/>
        </a:fontRef>
        <a:schemeClr val="tx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noFill/>
        </a:fill>
      </a:tcStyle>
    </a:wholeTbl>
    <a:band1H>
      <a:tcStyle>
        <a:tcBdr/>
        <a:fill>
          <a:solidFill>
            <a:schemeClr val="accent5">
              <a:alpha val="20000"/>
            </a:schemeClr>
          </a:solidFill>
        </a:fill>
      </a:tcStyle>
    </a:band1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noFill/>
        </a:fill>
      </a:tcStyle>
    </a:lastRow>
    <a:firstRow>
      <a:tcTxStyle b="on"/>
      <a:tcStyle>
        <a:tcBdr>
          <a:bottom>
            <a:ln w="25400" cmpd="sng">
              <a:solidFill>
                <a:schemeClr val="accent5"/>
              </a:solidFill>
            </a:ln>
          </a:bottom>
        </a:tcBdr>
        <a:fill>
          <a:noFill/>
        </a:fill>
      </a:tcStyle>
    </a:firstRow>
  </a:tblStyle>
  <a:tblStyle styleId="{68D230F3-CF80-4859-8CE7-A43EE81993B5}" styleName="淡色 1 - アクセント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 styleId="{912C8C85-51F0-491E-9774-3900AFEF0FD7}" styleName="淡色 2 - アクセント 6">
    <a:wholeTbl>
      <a:tcTxStyle>
        <a:fontRef idx="minor">
          <a:scrgbClr r="0" g="0" b="0"/>
        </a:fontRef>
        <a:schemeClr val="tx1"/>
      </a:tcTxStyle>
      <a:tcStyle>
        <a:tcBdr>
          <a:left>
            <a:lnRef idx="1">
              <a:schemeClr val="accent6"/>
            </a:lnRef>
          </a:left>
          <a:right>
            <a:lnRef idx="1">
              <a:schemeClr val="accent6"/>
            </a:lnRef>
          </a:right>
          <a:top>
            <a:lnRef idx="1">
              <a:schemeClr val="accent6"/>
            </a:lnRef>
          </a:top>
          <a:bottom>
            <a:lnRef idx="1">
              <a:schemeClr val="accent6"/>
            </a:lnRef>
          </a:bottom>
          <a:insideH>
            <a:ln>
              <a:noFill/>
            </a:ln>
          </a:insideH>
          <a:insideV>
            <a:ln>
              <a:noFill/>
            </a:ln>
          </a:insideV>
        </a:tcBdr>
        <a:fill>
          <a:noFill/>
        </a:fill>
      </a:tcStyle>
    </a:wholeTbl>
    <a:band1H>
      <a:tcStyle>
        <a:tcBdr>
          <a:top>
            <a:lnRef idx="1">
              <a:schemeClr val="accent6"/>
            </a:lnRef>
          </a:top>
          <a:bottom>
            <a:lnRef idx="1">
              <a:schemeClr val="accent6"/>
            </a:lnRef>
          </a:bottom>
        </a:tcBdr>
      </a:tcStyle>
    </a:band1H>
    <a:band1V>
      <a:tcStyle>
        <a:tcBdr>
          <a:left>
            <a:lnRef idx="1">
              <a:schemeClr val="accent6"/>
            </a:lnRef>
          </a:left>
          <a:right>
            <a:lnRef idx="1">
              <a:schemeClr val="accent6"/>
            </a:lnRef>
          </a:right>
        </a:tcBdr>
      </a:tcStyle>
    </a:band1V>
    <a:band2V>
      <a:tcStyle>
        <a:tcBdr>
          <a:left>
            <a:lnRef idx="1">
              <a:schemeClr val="accent6"/>
            </a:lnRef>
          </a:left>
          <a:right>
            <a:lnRef idx="1">
              <a:schemeClr val="accent6"/>
            </a:lnRef>
          </a:right>
        </a:tcBdr>
      </a:tcStyle>
    </a:band2V>
    <a:lastCol>
      <a:tcTxStyle b="on"/>
      <a:tcStyle>
        <a:tcBdr/>
      </a:tcStyle>
    </a:lastCol>
    <a:firstCol>
      <a:tcTxStyle b="on"/>
      <a:tcStyle>
        <a:tcBdr/>
      </a:tcStyle>
    </a:firstCol>
    <a:lastRow>
      <a:tcTxStyle b="on"/>
      <a:tcStyle>
        <a:tcBdr>
          <a:top>
            <a:ln w="50800" cmpd="dbl">
              <a:solidFill>
                <a:schemeClr val="accent6"/>
              </a:solidFill>
            </a:ln>
          </a:top>
        </a:tcBdr>
      </a:tcStyle>
    </a:lastRow>
    <a:firstRow>
      <a:tcTxStyle b="on">
        <a:fontRef idx="minor">
          <a:scrgbClr r="0" g="0" b="0"/>
        </a:fontRef>
        <a:schemeClr val="bg1"/>
      </a:tcTxStyle>
      <a:tcStyle>
        <a:tcBdr/>
        <a:fillRef idx="1">
          <a:schemeClr val="accent6"/>
        </a:fillRef>
      </a:tcStyle>
    </a:firstRow>
  </a:tblStyle>
  <a:tblStyle styleId="{E8B1032C-EA38-4F05-BA0D-38AFFFC7BED3}" styleName="淡色 3 - アクセント 6">
    <a:wholeTbl>
      <a:tcTxStyle>
        <a:fontRef idx="minor">
          <a:scrgbClr r="0" g="0" b="0"/>
        </a:fontRef>
        <a:schemeClr val="tx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noFill/>
        </a:fill>
      </a:tcStyle>
    </a:wholeTbl>
    <a:band1H>
      <a:tcStyle>
        <a:tcBdr/>
        <a:fill>
          <a:solidFill>
            <a:schemeClr val="accent6">
              <a:alpha val="20000"/>
            </a:schemeClr>
          </a:solidFill>
        </a:fill>
      </a:tcStyle>
    </a:band1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noFill/>
        </a:fill>
      </a:tcStyle>
    </a:lastRow>
    <a:firstRow>
      <a:tcTxStyle b="on"/>
      <a:tcStyle>
        <a:tcBdr>
          <a:bottom>
            <a:ln w="25400" cmpd="sng">
              <a:solidFill>
                <a:schemeClr val="accent6"/>
              </a:solidFill>
            </a:ln>
          </a:bottom>
        </a:tcBdr>
        <a:fill>
          <a:noFill/>
        </a:fill>
      </a:tcStyle>
    </a:firstRow>
  </a:tblStyle>
  <a:tblStyle styleId="{793D81CF-94F2-401A-BA57-92F5A7B2D0C5}" styleName="中間 1">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lt1"/>
          </a:solidFill>
        </a:fill>
      </a:tcStyle>
    </a:lastRow>
    <a:firstRow>
      <a:tcTxStyle b="on">
        <a:fontRef idx="minor">
          <a:scrgbClr r="0" g="0" b="0"/>
        </a:fontRef>
        <a:schemeClr val="lt1"/>
      </a:tcTxStyle>
      <a:tcStyle>
        <a:tcBdr/>
        <a:fill>
          <a:solidFill>
            <a:schemeClr val="dk1"/>
          </a:solidFill>
        </a:fill>
      </a:tcStyle>
    </a:firstRow>
  </a:tblStyle>
  <a:tblStyle styleId="{073A0DAA-6AF3-43AB-8588-CEC1D06C72B9}" styleName="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8EC20E35-A176-4012-BC5E-935CFFF8708E}" styleName="中間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D7AC3CCA-C797-4891-BE02-D94E43425B78}" styleName="中間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B301B821-A1FF-4177-AEE7-76D212191A09}" styleName="中間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6E25E649-3F16-4E02-A733-19D2CDBF48F0}" styleName="中間 3 - アクセント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9DCAF9ED-07DC-4A11-8D7F-57B35C25682E}" styleName="中間 1 - アクセント 2">
    <a:wholeTbl>
      <a:tcTxStyle>
        <a:fontRef idx="minor">
          <a:scrgbClr r="0" g="0" b="0"/>
        </a:fontRef>
        <a:schemeClr val="dk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a:noFill/>
            </a:ln>
          </a:insideV>
        </a:tcBdr>
        <a:fill>
          <a:solidFill>
            <a:schemeClr val="lt1"/>
          </a:solidFill>
        </a:fill>
      </a:tcStyle>
    </a:wholeTbl>
    <a:band1H>
      <a:tcStyle>
        <a:tcBdr/>
        <a:fill>
          <a:solidFill>
            <a:schemeClr val="accent2">
              <a:tint val="20000"/>
            </a:schemeClr>
          </a:solidFill>
        </a:fill>
      </a:tcStyle>
    </a:band1H>
    <a:band1V>
      <a:tcStyle>
        <a:tcBdr/>
        <a:fill>
          <a:solidFill>
            <a:schemeClr val="accent2">
              <a:tint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solidFill>
            <a:schemeClr val="lt1"/>
          </a:solidFill>
        </a:fill>
      </a:tcStyle>
    </a:lastRow>
    <a:firstRow>
      <a:tcTxStyle b="on">
        <a:fontRef idx="minor">
          <a:scrgbClr r="0" g="0" b="0"/>
        </a:fontRef>
        <a:schemeClr val="lt1"/>
      </a:tcTxStyle>
      <a:tcStyle>
        <a:tcBdr/>
        <a:fill>
          <a:solidFill>
            <a:schemeClr val="accent2"/>
          </a:solidFill>
        </a:fill>
      </a:tcStyle>
    </a:firstRow>
  </a:tblStyle>
  <a:tblStyle styleId="{69CF1AB2-1976-4502-BF36-3FF5EA218861}" styleName="中間 4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5940675A-B579-460E-94D1-54222C63F5DA}" styleName="スタイルなし/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スタイル/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9" autoAdjust="0"/>
    <p:restoredTop sz="96049" autoAdjust="0"/>
  </p:normalViewPr>
  <p:slideViewPr>
    <p:cSldViewPr snapToObjects="1">
      <p:cViewPr>
        <p:scale>
          <a:sx n="100" d="100"/>
          <a:sy n="100" d="100"/>
        </p:scale>
        <p:origin x="1818" y="-740"/>
      </p:cViewPr>
      <p:guideLst>
        <p:guide orient="horz" pos="3120"/>
        <p:guide pos="216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3077283"/>
            <a:ext cx="5829300" cy="2123369"/>
          </a:xfrm>
        </p:spPr>
        <p:txBody>
          <a:bodyPr/>
          <a:lstStyle/>
          <a:p>
            <a:r>
              <a:rPr lang="ja-JP" altLang="en-US"/>
              <a:t>マスタ タイトルの書式設定</a:t>
            </a:r>
          </a:p>
        </p:txBody>
      </p:sp>
      <p:sp>
        <p:nvSpPr>
          <p:cNvPr id="3" name="サブタイトル 2"/>
          <p:cNvSpPr>
            <a:spLocks noGrp="1"/>
          </p:cNvSpPr>
          <p:nvPr>
            <p:ph type="subTitle" idx="1"/>
          </p:nvPr>
        </p:nvSpPr>
        <p:spPr>
          <a:xfrm>
            <a:off x="1028700" y="5613400"/>
            <a:ext cx="4800600" cy="2531533"/>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 サブタイトルの書式設定</a:t>
            </a:r>
          </a:p>
        </p:txBody>
      </p:sp>
      <p:sp>
        <p:nvSpPr>
          <p:cNvPr id="4" name="日付プレースホルダ 3"/>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5" name="フッター プレースホルダ 4"/>
          <p:cNvSpPr>
            <a:spLocks noGrp="1"/>
          </p:cNvSpPr>
          <p:nvPr>
            <p:ph type="ftr" sz="quarter" idx="11"/>
          </p:nvPr>
        </p:nvSpPr>
        <p:spPr/>
        <p:txBody>
          <a:bodyPr/>
          <a:lstStyle/>
          <a:p>
            <a:endParaRPr lang="ja-JP" altLang="en-US"/>
          </a:p>
        </p:txBody>
      </p:sp>
      <p:sp>
        <p:nvSpPr>
          <p:cNvPr id="6" name="スライド番号プレースホルダ 5"/>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5" name="フッター プレースホルダ 4"/>
          <p:cNvSpPr>
            <a:spLocks noGrp="1"/>
          </p:cNvSpPr>
          <p:nvPr>
            <p:ph type="ftr" sz="quarter" idx="11"/>
          </p:nvPr>
        </p:nvSpPr>
        <p:spPr/>
        <p:txBody>
          <a:bodyPr/>
          <a:lstStyle/>
          <a:p>
            <a:endParaRPr lang="ja-JP" altLang="en-US"/>
          </a:p>
        </p:txBody>
      </p:sp>
      <p:sp>
        <p:nvSpPr>
          <p:cNvPr id="6" name="スライド番号プレースホルダ 5"/>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3729037" y="529697"/>
            <a:ext cx="1157288" cy="1126807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257176" y="529697"/>
            <a:ext cx="3357563" cy="1126807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5" name="フッター プレースホルダ 4"/>
          <p:cNvSpPr>
            <a:spLocks noGrp="1"/>
          </p:cNvSpPr>
          <p:nvPr>
            <p:ph type="ftr" sz="quarter" idx="11"/>
          </p:nvPr>
        </p:nvSpPr>
        <p:spPr/>
        <p:txBody>
          <a:bodyPr/>
          <a:lstStyle/>
          <a:p>
            <a:endParaRPr lang="ja-JP" altLang="en-US"/>
          </a:p>
        </p:txBody>
      </p:sp>
      <p:sp>
        <p:nvSpPr>
          <p:cNvPr id="6" name="スライド番号プレースホルダ 5"/>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5" name="フッター プレースホルダ 4"/>
          <p:cNvSpPr>
            <a:spLocks noGrp="1"/>
          </p:cNvSpPr>
          <p:nvPr>
            <p:ph type="ftr" sz="quarter" idx="11"/>
          </p:nvPr>
        </p:nvSpPr>
        <p:spPr/>
        <p:txBody>
          <a:bodyPr/>
          <a:lstStyle/>
          <a:p>
            <a:endParaRPr lang="ja-JP" altLang="en-US"/>
          </a:p>
        </p:txBody>
      </p:sp>
      <p:sp>
        <p:nvSpPr>
          <p:cNvPr id="6" name="スライド番号プレースホルダ 5"/>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 ヘッダー">
    <p:spTree>
      <p:nvGrpSpPr>
        <p:cNvPr id="1" name=""/>
        <p:cNvGrpSpPr/>
        <p:nvPr/>
      </p:nvGrpSpPr>
      <p:grpSpPr>
        <a:xfrm>
          <a:off x="0" y="0"/>
          <a:ext cx="0" cy="0"/>
          <a:chOff x="0" y="0"/>
          <a:chExt cx="0" cy="0"/>
        </a:xfrm>
      </p:grpSpPr>
      <p:sp>
        <p:nvSpPr>
          <p:cNvPr id="2" name="タイトル 1"/>
          <p:cNvSpPr>
            <a:spLocks noGrp="1"/>
          </p:cNvSpPr>
          <p:nvPr>
            <p:ph type="title"/>
          </p:nvPr>
        </p:nvSpPr>
        <p:spPr>
          <a:xfrm>
            <a:off x="541735" y="6365522"/>
            <a:ext cx="5829300" cy="1967442"/>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541735" y="4198587"/>
            <a:ext cx="5829300" cy="2166936"/>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 テキストの書式設定</a:t>
            </a:r>
          </a:p>
        </p:txBody>
      </p:sp>
      <p:sp>
        <p:nvSpPr>
          <p:cNvPr id="4" name="日付プレースホルダ 3"/>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5" name="フッター プレースホルダ 4"/>
          <p:cNvSpPr>
            <a:spLocks noGrp="1"/>
          </p:cNvSpPr>
          <p:nvPr>
            <p:ph type="ftr" sz="quarter" idx="11"/>
          </p:nvPr>
        </p:nvSpPr>
        <p:spPr/>
        <p:txBody>
          <a:bodyPr/>
          <a:lstStyle/>
          <a:p>
            <a:endParaRPr lang="ja-JP" altLang="en-US"/>
          </a:p>
        </p:txBody>
      </p:sp>
      <p:sp>
        <p:nvSpPr>
          <p:cNvPr id="6" name="スライド番号プレースホルダ 5"/>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257176" y="3081867"/>
            <a:ext cx="2257425" cy="871590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2628901" y="3081867"/>
            <a:ext cx="2257425" cy="871590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 4"/>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6" name="フッター プレースホルダ 5"/>
          <p:cNvSpPr>
            <a:spLocks noGrp="1"/>
          </p:cNvSpPr>
          <p:nvPr>
            <p:ph type="ftr" sz="quarter" idx="11"/>
          </p:nvPr>
        </p:nvSpPr>
        <p:spPr/>
        <p:txBody>
          <a:bodyPr/>
          <a:lstStyle/>
          <a:p>
            <a:endParaRPr lang="ja-JP" altLang="en-US"/>
          </a:p>
        </p:txBody>
      </p:sp>
      <p:sp>
        <p:nvSpPr>
          <p:cNvPr id="7" name="スライド番号プレースホルダ 6"/>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6699"/>
            <a:ext cx="6172200" cy="1651000"/>
          </a:xfrm>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342900" y="2217385"/>
            <a:ext cx="303014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342900" y="3141486"/>
            <a:ext cx="303014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3483770" y="2217385"/>
            <a:ext cx="303133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3483770" y="3141486"/>
            <a:ext cx="303133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 6"/>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8" name="フッター プレースホルダ 7"/>
          <p:cNvSpPr>
            <a:spLocks noGrp="1"/>
          </p:cNvSpPr>
          <p:nvPr>
            <p:ph type="ftr" sz="quarter" idx="11"/>
          </p:nvPr>
        </p:nvSpPr>
        <p:spPr/>
        <p:txBody>
          <a:bodyPr/>
          <a:lstStyle/>
          <a:p>
            <a:endParaRPr lang="ja-JP" altLang="en-US"/>
          </a:p>
        </p:txBody>
      </p:sp>
      <p:sp>
        <p:nvSpPr>
          <p:cNvPr id="9" name="スライド番号プレースホルダ 8"/>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日付プレースホルダ 2"/>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4" name="フッター プレースホルダ 3"/>
          <p:cNvSpPr>
            <a:spLocks noGrp="1"/>
          </p:cNvSpPr>
          <p:nvPr>
            <p:ph type="ftr" sz="quarter" idx="11"/>
          </p:nvPr>
        </p:nvSpPr>
        <p:spPr/>
        <p:txBody>
          <a:bodyPr/>
          <a:lstStyle/>
          <a:p>
            <a:endParaRPr lang="ja-JP" altLang="en-US"/>
          </a:p>
        </p:txBody>
      </p:sp>
      <p:sp>
        <p:nvSpPr>
          <p:cNvPr id="5" name="スライド番号プレースホルダ 4"/>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3" name="フッター プレースホルダ 2"/>
          <p:cNvSpPr>
            <a:spLocks noGrp="1"/>
          </p:cNvSpPr>
          <p:nvPr>
            <p:ph type="ftr" sz="quarter" idx="11"/>
          </p:nvPr>
        </p:nvSpPr>
        <p:spPr/>
        <p:txBody>
          <a:bodyPr/>
          <a:lstStyle/>
          <a:p>
            <a:endParaRPr lang="ja-JP" altLang="en-US"/>
          </a:p>
        </p:txBody>
      </p:sp>
      <p:sp>
        <p:nvSpPr>
          <p:cNvPr id="4" name="スライド番号プレースホルダ 3"/>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1" y="394406"/>
            <a:ext cx="2256235" cy="1678517"/>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2681288" y="394406"/>
            <a:ext cx="3833813"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342901" y="2072923"/>
            <a:ext cx="2256235"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日付プレースホルダ 4"/>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6" name="フッター プレースホルダ 5"/>
          <p:cNvSpPr>
            <a:spLocks noGrp="1"/>
          </p:cNvSpPr>
          <p:nvPr>
            <p:ph type="ftr" sz="quarter" idx="11"/>
          </p:nvPr>
        </p:nvSpPr>
        <p:spPr/>
        <p:txBody>
          <a:bodyPr/>
          <a:lstStyle/>
          <a:p>
            <a:endParaRPr lang="ja-JP" altLang="en-US"/>
          </a:p>
        </p:txBody>
      </p:sp>
      <p:sp>
        <p:nvSpPr>
          <p:cNvPr id="7" name="スライド番号プレースホルダ 6"/>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と図">
    <p:spTree>
      <p:nvGrpSpPr>
        <p:cNvPr id="1" name=""/>
        <p:cNvGrpSpPr/>
        <p:nvPr/>
      </p:nvGrpSpPr>
      <p:grpSpPr>
        <a:xfrm>
          <a:off x="0" y="0"/>
          <a:ext cx="0" cy="0"/>
          <a:chOff x="0" y="0"/>
          <a:chExt cx="0" cy="0"/>
        </a:xfrm>
      </p:grpSpPr>
      <p:sp>
        <p:nvSpPr>
          <p:cNvPr id="2" name="タイトル 1"/>
          <p:cNvSpPr>
            <a:spLocks noGrp="1"/>
          </p:cNvSpPr>
          <p:nvPr>
            <p:ph type="title"/>
          </p:nvPr>
        </p:nvSpPr>
        <p:spPr>
          <a:xfrm>
            <a:off x="1344216" y="6934201"/>
            <a:ext cx="4114800" cy="818622"/>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344216"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 3"/>
          <p:cNvSpPr>
            <a:spLocks noGrp="1"/>
          </p:cNvSpPr>
          <p:nvPr>
            <p:ph type="body" sz="half" idx="2"/>
          </p:nvPr>
        </p:nvSpPr>
        <p:spPr>
          <a:xfrm>
            <a:off x="1344216" y="7752823"/>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日付プレースホルダ 4"/>
          <p:cNvSpPr>
            <a:spLocks noGrp="1"/>
          </p:cNvSpPr>
          <p:nvPr>
            <p:ph type="dt" sz="half" idx="10"/>
          </p:nvPr>
        </p:nvSpPr>
        <p:spPr/>
        <p:txBody>
          <a:bodyPr/>
          <a:lstStyle/>
          <a:p>
            <a:fld id="{16C24FA8-B2C8-6746-BF6C-690D00EFA558}" type="datetimeFigureOut">
              <a:rPr lang="ja-JP" altLang="en-US" smtClean="0"/>
              <a:pPr/>
              <a:t>2020/8/20</a:t>
            </a:fld>
            <a:endParaRPr lang="ja-JP" altLang="en-US"/>
          </a:p>
        </p:txBody>
      </p:sp>
      <p:sp>
        <p:nvSpPr>
          <p:cNvPr id="6" name="フッター プレースホルダ 5"/>
          <p:cNvSpPr>
            <a:spLocks noGrp="1"/>
          </p:cNvSpPr>
          <p:nvPr>
            <p:ph type="ftr" sz="quarter" idx="11"/>
          </p:nvPr>
        </p:nvSpPr>
        <p:spPr/>
        <p:txBody>
          <a:bodyPr/>
          <a:lstStyle/>
          <a:p>
            <a:endParaRPr lang="ja-JP" altLang="en-US"/>
          </a:p>
        </p:txBody>
      </p:sp>
      <p:sp>
        <p:nvSpPr>
          <p:cNvPr id="7" name="スライド番号プレースホルダ 6"/>
          <p:cNvSpPr>
            <a:spLocks noGrp="1"/>
          </p:cNvSpPr>
          <p:nvPr>
            <p:ph type="sldNum" sz="quarter" idx="12"/>
          </p:nvPr>
        </p:nvSpPr>
        <p:spPr/>
        <p:txBody>
          <a:bodyPr/>
          <a:lstStyle/>
          <a:p>
            <a:fld id="{6979F76A-8078-5940-A2E3-B765C557C0A5}" type="slidenum">
              <a:rPr lang="ja-JP" altLang="en-US" smtClean="0"/>
              <a:pPr/>
              <a:t>‹#›</a:t>
            </a:fld>
            <a:endParaRPr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342900" y="396699"/>
            <a:ext cx="6172200" cy="1651000"/>
          </a:xfrm>
          <a:prstGeom prst="rect">
            <a:avLst/>
          </a:prstGeom>
        </p:spPr>
        <p:txBody>
          <a:bodyPr vert="horz" lIns="91440" tIns="45720" rIns="91440" bIns="45720" rtlCol="0" anchor="ctr">
            <a:normAutofit/>
          </a:bodyPr>
          <a:lstStyle/>
          <a:p>
            <a:r>
              <a:rPr lang="ja-JP" altLang="en-US"/>
              <a:t>マスタ タイトルの書式設定</a:t>
            </a:r>
          </a:p>
        </p:txBody>
      </p:sp>
      <p:sp>
        <p:nvSpPr>
          <p:cNvPr id="3" name="テキスト プレースホルダ 2"/>
          <p:cNvSpPr>
            <a:spLocks noGrp="1"/>
          </p:cNvSpPr>
          <p:nvPr>
            <p:ph type="body" idx="1"/>
          </p:nvPr>
        </p:nvSpPr>
        <p:spPr>
          <a:xfrm>
            <a:off x="342900" y="2311402"/>
            <a:ext cx="6172200" cy="6537502"/>
          </a:xfrm>
          <a:prstGeom prst="rect">
            <a:avLst/>
          </a:prstGeom>
        </p:spPr>
        <p:txBody>
          <a:bodyPr vert="horz" lIns="91440" tIns="45720" rIns="91440" bIns="45720" rtlCol="0">
            <a:normAutofit/>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 3"/>
          <p:cNvSpPr>
            <a:spLocks noGrp="1"/>
          </p:cNvSpPr>
          <p:nvPr>
            <p:ph type="dt" sz="half" idx="2"/>
          </p:nvPr>
        </p:nvSpPr>
        <p:spPr>
          <a:xfrm>
            <a:off x="342900" y="9181396"/>
            <a:ext cx="1600200" cy="527402"/>
          </a:xfrm>
          <a:prstGeom prst="rect">
            <a:avLst/>
          </a:prstGeom>
        </p:spPr>
        <p:txBody>
          <a:bodyPr vert="horz" lIns="91440" tIns="45720" rIns="91440" bIns="45720" rtlCol="0" anchor="ctr"/>
          <a:lstStyle>
            <a:lvl1pPr algn="l">
              <a:defRPr sz="1200">
                <a:solidFill>
                  <a:schemeClr val="tx1">
                    <a:tint val="75000"/>
                  </a:schemeClr>
                </a:solidFill>
              </a:defRPr>
            </a:lvl1pPr>
          </a:lstStyle>
          <a:p>
            <a:fld id="{16C24FA8-B2C8-6746-BF6C-690D00EFA558}" type="datetimeFigureOut">
              <a:rPr lang="ja-JP" altLang="en-US" smtClean="0"/>
              <a:pPr/>
              <a:t>2020/8/20</a:t>
            </a:fld>
            <a:endParaRPr lang="ja-JP" altLang="en-US"/>
          </a:p>
        </p:txBody>
      </p:sp>
      <p:sp>
        <p:nvSpPr>
          <p:cNvPr id="5" name="フッター プレースホルダ 4"/>
          <p:cNvSpPr>
            <a:spLocks noGrp="1"/>
          </p:cNvSpPr>
          <p:nvPr>
            <p:ph type="ftr" sz="quarter" idx="3"/>
          </p:nvPr>
        </p:nvSpPr>
        <p:spPr>
          <a:xfrm>
            <a:off x="2343150" y="9181396"/>
            <a:ext cx="2171700" cy="527402"/>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ja-JP" altLang="en-US"/>
          </a:p>
        </p:txBody>
      </p:sp>
      <p:sp>
        <p:nvSpPr>
          <p:cNvPr id="6" name="スライド番号プレースホルダ 5"/>
          <p:cNvSpPr>
            <a:spLocks noGrp="1"/>
          </p:cNvSpPr>
          <p:nvPr>
            <p:ph type="sldNum" sz="quarter" idx="4"/>
          </p:nvPr>
        </p:nvSpPr>
        <p:spPr>
          <a:xfrm>
            <a:off x="4914900" y="9181396"/>
            <a:ext cx="1600200" cy="527402"/>
          </a:xfrm>
          <a:prstGeom prst="rect">
            <a:avLst/>
          </a:prstGeom>
        </p:spPr>
        <p:txBody>
          <a:bodyPr vert="horz" lIns="91440" tIns="45720" rIns="91440" bIns="45720" rtlCol="0" anchor="ctr"/>
          <a:lstStyle>
            <a:lvl1pPr algn="r">
              <a:defRPr sz="1200">
                <a:solidFill>
                  <a:schemeClr val="tx1">
                    <a:tint val="75000"/>
                  </a:schemeClr>
                </a:solidFill>
              </a:defRPr>
            </a:lvl1pPr>
          </a:lstStyle>
          <a:p>
            <a:fld id="{6979F76A-8078-5940-A2E3-B765C557C0A5}" type="slidenum">
              <a:rPr lang="ja-JP" altLang="en-US" smtClean="0"/>
              <a:pPr/>
              <a:t>‹#›</a:t>
            </a:fld>
            <a:endParaRPr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kumimoji="1"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kumimoji="1"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kumimoji="1"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9pPr>
    </p:bodyStyle>
    <p:otherStyle>
      <a:defPPr>
        <a:defRPr lang="ja-JP"/>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272480"/>
            <a:ext cx="6858000" cy="238000"/>
          </a:xfrm>
        </p:spPr>
        <p:txBody>
          <a:bodyPr>
            <a:normAutofit fontScale="90000"/>
          </a:bodyPr>
          <a:lstStyle/>
          <a:p>
            <a:r>
              <a:rPr lang="ja-JP" altLang="en-US" sz="1200" b="1" dirty="0">
                <a:latin typeface="游ゴシック" panose="020B0400000000000000" pitchFamily="50" charset="-128"/>
                <a:ea typeface="游ゴシック" panose="020B0400000000000000" pitchFamily="50" charset="-128"/>
              </a:rPr>
              <a:t>保育所実習指導　ワークシート</a:t>
            </a:r>
          </a:p>
        </p:txBody>
      </p:sp>
      <p:sp>
        <p:nvSpPr>
          <p:cNvPr id="3" name="サブタイトル 2"/>
          <p:cNvSpPr>
            <a:spLocks noGrp="1"/>
          </p:cNvSpPr>
          <p:nvPr>
            <p:ph type="subTitle" idx="1"/>
          </p:nvPr>
        </p:nvSpPr>
        <p:spPr>
          <a:xfrm>
            <a:off x="3200400" y="10058400"/>
            <a:ext cx="533400" cy="216812"/>
          </a:xfrm>
        </p:spPr>
        <p:txBody>
          <a:bodyPr>
            <a:normAutofit fontScale="32500" lnSpcReduction="20000"/>
          </a:bodyPr>
          <a:lstStyle/>
          <a:p>
            <a:r>
              <a:rPr lang="ja-JP" altLang="en-US" dirty="0"/>
              <a:t>２</a:t>
            </a:r>
          </a:p>
        </p:txBody>
      </p:sp>
      <p:graphicFrame>
        <p:nvGraphicFramePr>
          <p:cNvPr id="9" name="表 8"/>
          <p:cNvGraphicFramePr>
            <a:graphicFrameLocks noGrp="1"/>
          </p:cNvGraphicFramePr>
          <p:nvPr>
            <p:extLst>
              <p:ext uri="{D42A27DB-BD31-4B8C-83A1-F6EECF244321}">
                <p14:modId xmlns:p14="http://schemas.microsoft.com/office/powerpoint/2010/main" val="3887599181"/>
              </p:ext>
            </p:extLst>
          </p:nvPr>
        </p:nvGraphicFramePr>
        <p:xfrm>
          <a:off x="548680" y="1286700"/>
          <a:ext cx="6155984" cy="7135451"/>
        </p:xfrm>
        <a:graphic>
          <a:graphicData uri="http://schemas.openxmlformats.org/drawingml/2006/table">
            <a:tbl>
              <a:tblPr firstRow="1" bandRow="1">
                <a:tableStyleId>{5940675A-B579-460E-94D1-54222C63F5DA}</a:tableStyleId>
              </a:tblPr>
              <a:tblGrid>
                <a:gridCol w="792088">
                  <a:extLst>
                    <a:ext uri="{9D8B030D-6E8A-4147-A177-3AD203B41FA5}">
                      <a16:colId xmlns:a16="http://schemas.microsoft.com/office/drawing/2014/main" val="20000"/>
                    </a:ext>
                  </a:extLst>
                </a:gridCol>
                <a:gridCol w="2285904">
                  <a:extLst>
                    <a:ext uri="{9D8B030D-6E8A-4147-A177-3AD203B41FA5}">
                      <a16:colId xmlns:a16="http://schemas.microsoft.com/office/drawing/2014/main" val="20001"/>
                    </a:ext>
                  </a:extLst>
                </a:gridCol>
                <a:gridCol w="2106584">
                  <a:extLst>
                    <a:ext uri="{9D8B030D-6E8A-4147-A177-3AD203B41FA5}">
                      <a16:colId xmlns:a16="http://schemas.microsoft.com/office/drawing/2014/main" val="20004"/>
                    </a:ext>
                  </a:extLst>
                </a:gridCol>
                <a:gridCol w="971408">
                  <a:extLst>
                    <a:ext uri="{9D8B030D-6E8A-4147-A177-3AD203B41FA5}">
                      <a16:colId xmlns:a16="http://schemas.microsoft.com/office/drawing/2014/main" val="20006"/>
                    </a:ext>
                  </a:extLst>
                </a:gridCol>
              </a:tblGrid>
              <a:tr h="141863">
                <a:tc rowSpan="2">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主な授業内容</a:t>
                      </a:r>
                      <a:endParaRPr kumimoji="1" lang="en-US" altLang="ja-JP" sz="700" dirty="0">
                        <a:latin typeface="游ゴシック Medium" panose="020B0500000000000000" pitchFamily="50" charset="-128"/>
                        <a:ea typeface="游ゴシック Medium" panose="020B0500000000000000" pitchFamily="50" charset="-128"/>
                      </a:endParaRPr>
                    </a:p>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と</a:t>
                      </a:r>
                      <a:endParaRPr kumimoji="1" lang="en-US" altLang="ja-JP" sz="700" dirty="0">
                        <a:latin typeface="游ゴシック Medium" panose="020B0500000000000000" pitchFamily="50" charset="-128"/>
                        <a:ea typeface="游ゴシック Medium" panose="020B0500000000000000" pitchFamily="50" charset="-128"/>
                      </a:endParaRPr>
                    </a:p>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授業のねらい</a:t>
                      </a:r>
                    </a:p>
                  </a:txBody>
                  <a:tcPr marL="89889" marR="89889" marT="44945" marB="44945"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gridSpan="2">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en-US" altLang="ja-JP" sz="700" b="0" dirty="0">
                          <a:solidFill>
                            <a:srgbClr val="000000"/>
                          </a:solidFill>
                          <a:latin typeface="游ゴシック Medium" panose="020B0500000000000000" pitchFamily="50" charset="-128"/>
                          <a:ea typeface="游ゴシック Medium" panose="020B0500000000000000" pitchFamily="50" charset="-128"/>
                        </a:rPr>
                        <a:t>※</a:t>
                      </a:r>
                      <a:r>
                        <a:rPr kumimoji="1" lang="ja-JP" altLang="en-US" sz="700" b="0" dirty="0">
                          <a:solidFill>
                            <a:srgbClr val="000000"/>
                          </a:solidFill>
                          <a:latin typeface="游ゴシック Medium" panose="020B0500000000000000" pitchFamily="50" charset="-128"/>
                          <a:ea typeface="游ゴシック Medium" panose="020B0500000000000000" pitchFamily="50" charset="-128"/>
                        </a:rPr>
                        <a:t>下の欄は、担当の先生の指示に従って記入してください。</a:t>
                      </a:r>
                      <a:endParaRPr kumimoji="1" lang="en-US" altLang="ja-JP" sz="700" b="0" dirty="0">
                        <a:solidFill>
                          <a:srgbClr val="000000"/>
                        </a:solidFill>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hMerge="1">
                  <a:txBody>
                    <a:bodyPr/>
                    <a:lstStyle/>
                    <a:p>
                      <a:endParaRPr kumimoji="1" lang="ja-JP" altLang="en-US"/>
                    </a:p>
                  </a:txBody>
                  <a:tcPr/>
                </a:tc>
                <a:tc>
                  <a:txBody>
                    <a:bodyPr/>
                    <a:lstStyle/>
                    <a:p>
                      <a:pPr algn="ctr"/>
                      <a:r>
                        <a:rPr kumimoji="1" lang="en-US" altLang="ja-JP" sz="700" b="0" dirty="0">
                          <a:solidFill>
                            <a:srgbClr val="000000"/>
                          </a:solidFill>
                          <a:latin typeface="游ゴシック Medium" panose="020B0500000000000000" pitchFamily="50" charset="-128"/>
                          <a:ea typeface="游ゴシック Medium" panose="020B0500000000000000" pitchFamily="50" charset="-128"/>
                        </a:rPr>
                        <a:t>Lesson</a:t>
                      </a:r>
                      <a:r>
                        <a:rPr kumimoji="1" lang="ja-JP" altLang="en-US" sz="700" b="0" dirty="0">
                          <a:solidFill>
                            <a:srgbClr val="000000"/>
                          </a:solidFill>
                          <a:latin typeface="游ゴシック Medium" panose="020B0500000000000000" pitchFamily="50" charset="-128"/>
                          <a:ea typeface="游ゴシック Medium" panose="020B0500000000000000" pitchFamily="50" charset="-128"/>
                        </a:rPr>
                        <a:t> </a:t>
                      </a:r>
                      <a:r>
                        <a:rPr kumimoji="1" lang="en-US" altLang="ja-JP" sz="700" b="0" dirty="0">
                          <a:solidFill>
                            <a:srgbClr val="000000"/>
                          </a:solidFill>
                          <a:latin typeface="游ゴシック Medium" panose="020B0500000000000000" pitchFamily="50" charset="-128"/>
                          <a:ea typeface="游ゴシック Medium" panose="020B0500000000000000" pitchFamily="50" charset="-128"/>
                        </a:rPr>
                        <a:t>No.</a:t>
                      </a:r>
                      <a:endParaRPr kumimoji="1" lang="ja-JP" altLang="en-US" sz="700" b="0" dirty="0">
                        <a:solidFill>
                          <a:srgbClr val="000000"/>
                        </a:solidFill>
                        <a:latin typeface="游ゴシック Medium" panose="020B0500000000000000" pitchFamily="50" charset="-128"/>
                        <a:ea typeface="游ゴシック Medium" panose="020B0500000000000000" pitchFamily="50" charset="-128"/>
                      </a:endParaRPr>
                    </a:p>
                  </a:txBody>
                  <a:tcPr marL="78046" marR="78046" marT="39023" marB="39023"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7"/>
                  </a:ext>
                </a:extLst>
              </a:tr>
              <a:tr h="710329">
                <a:tc vMerge="1">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kumimoji="1" lang="ja-JP" altLang="en-US" sz="800" dirty="0"/>
                    </a:p>
                  </a:txBody>
                  <a:tcPr/>
                </a:tc>
                <a:tc gridSpan="2">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dirty="0"/>
                    </a:p>
                  </a:txBody>
                  <a:tcPr/>
                </a:tc>
                <a:tc>
                  <a:txBody>
                    <a:bodyPr/>
                    <a:lstStyle/>
                    <a:p>
                      <a:pPr algn="ctr"/>
                      <a:endParaRPr kumimoji="1" lang="ja-JP" altLang="en-US" sz="700" dirty="0">
                        <a:latin typeface="游ゴシック Medium" panose="020B0500000000000000" pitchFamily="50" charset="-128"/>
                        <a:ea typeface="游ゴシック Medium" panose="020B0500000000000000" pitchFamily="50" charset="-128"/>
                      </a:endParaRPr>
                    </a:p>
                  </a:txBody>
                  <a:tcPr marL="78046" marR="78046" marT="39023" marB="39023"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08"/>
                  </a:ext>
                </a:extLst>
              </a:tr>
              <a:tr h="3487678">
                <a:tc gridSpan="4">
                  <a:txBody>
                    <a:bodyPr/>
                    <a:lstStyle/>
                    <a:p>
                      <a:r>
                        <a:rPr kumimoji="1" lang="ja-JP" altLang="en-US" sz="700" dirty="0">
                          <a:latin typeface="游ゴシック Medium" panose="020B0500000000000000" pitchFamily="50" charset="-128"/>
                          <a:ea typeface="游ゴシック Medium" panose="020B0500000000000000" pitchFamily="50" charset="-128"/>
                        </a:rPr>
                        <a:t>◆授業のポイント！</a:t>
                      </a:r>
                    </a:p>
                  </a:txBody>
                  <a:tcPr marL="89889" marR="89889" marT="44945" marB="44945">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lnT>
                      <a:noFill/>
                    </a:lnT>
                  </a:tcPr>
                </a:tc>
                <a:tc hMerge="1">
                  <a:txBody>
                    <a:bodyPr/>
                    <a:lstStyle/>
                    <a:p>
                      <a:endParaRPr kumimoji="1" lang="ja-JP" altLang="en-US" dirty="0"/>
                    </a:p>
                  </a:txBody>
                  <a:tcPr>
                    <a:lnT w="12700" cmpd="sng">
                      <a:noFill/>
                    </a:lnT>
                  </a:tcPr>
                </a:tc>
                <a:tc hMerge="1">
                  <a:txBody>
                    <a:bodyPr/>
                    <a:lstStyle/>
                    <a:p>
                      <a:endParaRPr kumimoji="1" lang="ja-JP" altLang="en-US"/>
                    </a:p>
                  </a:txBody>
                  <a:tcPr/>
                </a:tc>
                <a:extLst>
                  <a:ext uri="{0D108BD9-81ED-4DB2-BD59-A6C34878D82A}">
                    <a16:rowId xmlns:a16="http://schemas.microsoft.com/office/drawing/2014/main" val="10012"/>
                  </a:ext>
                </a:extLst>
              </a:tr>
              <a:tr h="1480874">
                <a:tc gridSpan="2">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ラベルＡ（白色</a:t>
                      </a:r>
                      <a:r>
                        <a:rPr lang="ja-JP" altLang="en-US" sz="700" dirty="0">
                          <a:latin typeface="游ゴシック Medium" panose="020B0500000000000000" pitchFamily="50" charset="-128"/>
                          <a:ea typeface="游ゴシック Medium" panose="020B0500000000000000" pitchFamily="50" charset="-128"/>
                        </a:rPr>
                        <a:t>）</a:t>
                      </a: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gridSpan="2">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ラベルＢ（桃色</a:t>
                      </a:r>
                      <a:r>
                        <a:rPr lang="ja-JP" altLang="en-US" sz="700" dirty="0">
                          <a:latin typeface="游ゴシック Medium" panose="020B0500000000000000" pitchFamily="50" charset="-128"/>
                          <a:ea typeface="游ゴシック Medium" panose="020B0500000000000000" pitchFamily="50" charset="-128"/>
                        </a:rPr>
                        <a:t>）</a:t>
                      </a: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extLst>
                  <a:ext uri="{0D108BD9-81ED-4DB2-BD59-A6C34878D82A}">
                    <a16:rowId xmlns:a16="http://schemas.microsoft.com/office/drawing/2014/main" val="10013"/>
                  </a:ext>
                </a:extLst>
              </a:tr>
              <a:tr h="1260000">
                <a:tc gridSpan="4">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a:t>
                      </a:r>
                      <a:r>
                        <a:rPr kumimoji="1" lang="en-US" altLang="ja-JP" sz="700" dirty="0">
                          <a:latin typeface="游ゴシック Medium" panose="020B0500000000000000" pitchFamily="50" charset="-128"/>
                          <a:ea typeface="游ゴシック Medium" panose="020B0500000000000000" pitchFamily="50" charset="-128"/>
                        </a:rPr>
                        <a:t>Reflection</a:t>
                      </a:r>
                      <a:r>
                        <a:rPr kumimoji="1" lang="ja-JP" altLang="en-US" sz="700" dirty="0">
                          <a:latin typeface="游ゴシック Medium" panose="020B0500000000000000" pitchFamily="50" charset="-128"/>
                          <a:ea typeface="游ゴシック Medium" panose="020B0500000000000000" pitchFamily="50" charset="-128"/>
                        </a:rPr>
                        <a:t>！</a:t>
                      </a:r>
                    </a:p>
                    <a:p>
                      <a:pPr marL="0" marR="0" indent="0" algn="l" defTabSz="457200" rtl="0" eaLnBrk="1" fontAlgn="auto" latinLnBrk="0" hangingPunct="1">
                        <a:lnSpc>
                          <a:spcPct val="100000"/>
                        </a:lnSpc>
                        <a:spcBef>
                          <a:spcPts val="0"/>
                        </a:spcBef>
                        <a:spcAft>
                          <a:spcPts val="0"/>
                        </a:spcAft>
                        <a:buClrTx/>
                        <a:buSzTx/>
                        <a:buFontTx/>
                        <a:buNone/>
                        <a:tabLst/>
                        <a:defRPr/>
                      </a:pP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kumimoji="1" lang="en-US" altLang="ja-JP" sz="800" dirty="0">
                        <a:latin typeface="游ゴシック" panose="020B0400000000000000" pitchFamily="50" charset="-128"/>
                        <a:ea typeface="游ゴシック" panose="020B0400000000000000" pitchFamily="50" charset="-128"/>
                      </a:endParaRPr>
                    </a:p>
                  </a:txBody>
                  <a:tcPr marL="89889" marR="89889" marT="44945" marB="44945">
                    <a:lnR w="12700" cmpd="sng">
                      <a:noFill/>
                    </a:lnR>
                    <a:lnT w="12700" cmpd="sng">
                      <a:noFill/>
                    </a:lnT>
                    <a:lnB w="12700" cmpd="sng">
                      <a:noFill/>
                    </a:lnB>
                    <a:lnTlToBr w="12700" cmpd="sng">
                      <a:noFill/>
                      <a:prstDash val="solid"/>
                    </a:lnTlToBr>
                    <a:lnBlToTr w="12700" cmpd="sng">
                      <a:noFill/>
                      <a:prstDash val="solid"/>
                    </a:lnBlToTr>
                  </a:tcPr>
                </a:tc>
                <a:tc hMerge="1">
                  <a:txBody>
                    <a:bodyPr/>
                    <a:lstStyle/>
                    <a:p>
                      <a:endParaRPr kumimoji="1" lang="ja-JP" altLang="en-US"/>
                    </a:p>
                  </a:txBody>
                  <a:tcPr/>
                </a:tc>
                <a:extLst>
                  <a:ext uri="{0D108BD9-81ED-4DB2-BD59-A6C34878D82A}">
                    <a16:rowId xmlns:a16="http://schemas.microsoft.com/office/drawing/2014/main" val="2212448382"/>
                  </a:ext>
                </a:extLst>
              </a:tr>
            </a:tbl>
          </a:graphicData>
        </a:graphic>
      </p:graphicFrame>
      <p:sp>
        <p:nvSpPr>
          <p:cNvPr id="20" name="TextBox 19"/>
          <p:cNvSpPr txBox="1"/>
          <p:nvPr/>
        </p:nvSpPr>
        <p:spPr>
          <a:xfrm>
            <a:off x="333126" y="9016544"/>
            <a:ext cx="391454" cy="215444"/>
          </a:xfrm>
          <a:prstGeom prst="rect">
            <a:avLst/>
          </a:prstGeom>
          <a:noFill/>
        </p:spPr>
        <p:txBody>
          <a:bodyPr wrap="none" rtlCol="0">
            <a:spAutoFit/>
          </a:bodyPr>
          <a:lstStyle/>
          <a:p>
            <a:r>
              <a:rPr lang="ja-JP" altLang="en-US" sz="800" dirty="0"/>
              <a:t>　　　</a:t>
            </a:r>
            <a:endParaRPr lang="en-US" altLang="ja-JP" sz="800" dirty="0"/>
          </a:p>
        </p:txBody>
      </p:sp>
      <p:graphicFrame>
        <p:nvGraphicFramePr>
          <p:cNvPr id="4" name="表 3">
            <a:extLst>
              <a:ext uri="{FF2B5EF4-FFF2-40B4-BE49-F238E27FC236}">
                <a16:creationId xmlns:a16="http://schemas.microsoft.com/office/drawing/2014/main" id="{9E53520B-6DE9-4AB6-A18C-C95E7FA6B791}"/>
              </a:ext>
            </a:extLst>
          </p:cNvPr>
          <p:cNvGraphicFramePr>
            <a:graphicFrameLocks noGrp="1"/>
          </p:cNvGraphicFramePr>
          <p:nvPr>
            <p:extLst>
              <p:ext uri="{D42A27DB-BD31-4B8C-83A1-F6EECF244321}">
                <p14:modId xmlns:p14="http://schemas.microsoft.com/office/powerpoint/2010/main" val="3158726047"/>
              </p:ext>
            </p:extLst>
          </p:nvPr>
        </p:nvGraphicFramePr>
        <p:xfrm>
          <a:off x="548680" y="560512"/>
          <a:ext cx="6155983" cy="630980"/>
        </p:xfrm>
        <a:graphic>
          <a:graphicData uri="http://schemas.openxmlformats.org/drawingml/2006/table">
            <a:tbl>
              <a:tblPr firstRow="1" bandRow="1">
                <a:tableStyleId>{5940675A-B579-460E-94D1-54222C63F5DA}</a:tableStyleId>
              </a:tblPr>
              <a:tblGrid>
                <a:gridCol w="635241">
                  <a:extLst>
                    <a:ext uri="{9D8B030D-6E8A-4147-A177-3AD203B41FA5}">
                      <a16:colId xmlns:a16="http://schemas.microsoft.com/office/drawing/2014/main" val="2445240699"/>
                    </a:ext>
                  </a:extLst>
                </a:gridCol>
                <a:gridCol w="1291620">
                  <a:extLst>
                    <a:ext uri="{9D8B030D-6E8A-4147-A177-3AD203B41FA5}">
                      <a16:colId xmlns:a16="http://schemas.microsoft.com/office/drawing/2014/main" val="3353858570"/>
                    </a:ext>
                  </a:extLst>
                </a:gridCol>
                <a:gridCol w="666990">
                  <a:extLst>
                    <a:ext uri="{9D8B030D-6E8A-4147-A177-3AD203B41FA5}">
                      <a16:colId xmlns:a16="http://schemas.microsoft.com/office/drawing/2014/main" val="2803404733"/>
                    </a:ext>
                  </a:extLst>
                </a:gridCol>
                <a:gridCol w="1591999">
                  <a:extLst>
                    <a:ext uri="{9D8B030D-6E8A-4147-A177-3AD203B41FA5}">
                      <a16:colId xmlns:a16="http://schemas.microsoft.com/office/drawing/2014/main" val="3527769173"/>
                    </a:ext>
                  </a:extLst>
                </a:gridCol>
                <a:gridCol w="492533">
                  <a:extLst>
                    <a:ext uri="{9D8B030D-6E8A-4147-A177-3AD203B41FA5}">
                      <a16:colId xmlns:a16="http://schemas.microsoft.com/office/drawing/2014/main" val="3923534555"/>
                    </a:ext>
                  </a:extLst>
                </a:gridCol>
                <a:gridCol w="1477600">
                  <a:extLst>
                    <a:ext uri="{9D8B030D-6E8A-4147-A177-3AD203B41FA5}">
                      <a16:colId xmlns:a16="http://schemas.microsoft.com/office/drawing/2014/main" val="3365303219"/>
                    </a:ext>
                  </a:extLst>
                </a:gridCol>
              </a:tblGrid>
              <a:tr h="171657">
                <a:tc rowSpan="2">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授業実施日</a:t>
                      </a:r>
                    </a:p>
                  </a:txBody>
                  <a:tcPr marL="78046" marR="78046" marT="39023" marB="39023"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gridSpan="3">
                  <a:txBody>
                    <a:bodyPr/>
                    <a:lstStyle/>
                    <a:p>
                      <a:pPr>
                        <a:lnSpc>
                          <a:spcPct val="100000"/>
                        </a:lnSpc>
                      </a:pPr>
                      <a:r>
                        <a:rPr kumimoji="1" lang="ja-JP" altLang="en-US" sz="700" dirty="0">
                          <a:latin typeface="游ゴシック Medium" panose="020B0500000000000000" pitchFamily="50" charset="-128"/>
                          <a:ea typeface="游ゴシック Medium" panose="020B0500000000000000" pitchFamily="50" charset="-128"/>
                        </a:rPr>
                        <a:t>　　　　月　　　日　　　曜日　　天候　　　　　　　　第　　　回目</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hMerge="1">
                  <a:txBody>
                    <a:bodyPr/>
                    <a:lstStyle/>
                    <a:p>
                      <a:endParaRPr kumimoji="1" lang="ja-JP" altLang="en-US" dirty="0"/>
                    </a:p>
                  </a:txBody>
                  <a:tcPr/>
                </a:tc>
                <a:tc rowSpan="2" hMerge="1">
                  <a:txBody>
                    <a:bodyPr/>
                    <a:lstStyle/>
                    <a:p>
                      <a:endParaRPr kumimoji="1" lang="ja-JP" altLang="en-US" dirty="0"/>
                    </a:p>
                  </a:txBody>
                  <a:tcPr/>
                </a:tc>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出席者</a:t>
                      </a:r>
                      <a:r>
                        <a:rPr kumimoji="1" lang="ja-JP" altLang="ja-JP" sz="700" dirty="0">
                          <a:latin typeface="游ゴシック Medium" panose="020B0500000000000000" pitchFamily="50" charset="-128"/>
                          <a:ea typeface="游ゴシック Medium" panose="020B0500000000000000" pitchFamily="50" charset="-128"/>
                        </a:rPr>
                        <a:t>　</a:t>
                      </a:r>
                      <a:r>
                        <a:rPr kumimoji="1" lang="ja-JP" altLang="en-US" sz="700" dirty="0">
                          <a:latin typeface="游ゴシック Medium" panose="020B0500000000000000" pitchFamily="50" charset="-128"/>
                          <a:ea typeface="游ゴシック Medium" panose="020B0500000000000000" pitchFamily="50" charset="-128"/>
                        </a:rPr>
                        <a:t>　　</a:t>
                      </a:r>
                      <a:r>
                        <a:rPr kumimoji="1" lang="ja-JP" altLang="ja-JP" sz="700" dirty="0">
                          <a:latin typeface="游ゴシック Medium" panose="020B0500000000000000" pitchFamily="50" charset="-128"/>
                          <a:ea typeface="游ゴシック Medium" panose="020B0500000000000000" pitchFamily="50" charset="-128"/>
                        </a:rPr>
                        <a:t>　</a:t>
                      </a:r>
                      <a:r>
                        <a:rPr kumimoji="1" lang="ja-JP" altLang="en-US" sz="700" dirty="0">
                          <a:latin typeface="游ゴシック Medium" panose="020B0500000000000000" pitchFamily="50" charset="-128"/>
                          <a:ea typeface="游ゴシック Medium" panose="020B0500000000000000" pitchFamily="50" charset="-128"/>
                        </a:rPr>
                        <a:t>　</a:t>
                      </a:r>
                    </a:p>
                  </a:txBody>
                  <a:tcPr marL="89889" marR="89889"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nSpc>
                          <a:spcPct val="100000"/>
                        </a:lnSpc>
                      </a:pPr>
                      <a:r>
                        <a:rPr kumimoji="1" lang="ja-JP" altLang="en-US" sz="700" dirty="0">
                          <a:latin typeface="游ゴシック Medium" panose="020B0500000000000000" pitchFamily="50" charset="-128"/>
                          <a:ea typeface="游ゴシック Medium" panose="020B0500000000000000" pitchFamily="50" charset="-128"/>
                        </a:rPr>
                        <a:t>　　　　　　　名</a:t>
                      </a:r>
                    </a:p>
                  </a:txBody>
                  <a:tcPr marL="89889" marR="89889"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203265135"/>
                  </a:ext>
                </a:extLst>
              </a:tr>
              <a:tr h="171657">
                <a:tc vMerge="1">
                  <a:txBody>
                    <a:bodyPr/>
                    <a:lstStyle/>
                    <a:p>
                      <a:endParaRPr kumimoji="1" lang="ja-JP" altLang="en-US"/>
                    </a:p>
                  </a:txBody>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tc>
                  <a:txBody>
                    <a:bodyPr/>
                    <a:lstStyle/>
                    <a:p>
                      <a:pPr>
                        <a:lnSpc>
                          <a:spcPts val="700"/>
                        </a:lnSpc>
                      </a:pPr>
                      <a:r>
                        <a:rPr kumimoji="1" lang="ja-JP" altLang="en-US" sz="700" dirty="0">
                          <a:latin typeface="游ゴシック Medium" panose="020B0500000000000000" pitchFamily="50" charset="-128"/>
                          <a:ea typeface="游ゴシック Medium" panose="020B0500000000000000" pitchFamily="50" charset="-128"/>
                        </a:rPr>
                        <a:t>欠席者　　　　　</a:t>
                      </a:r>
                    </a:p>
                  </a:txBody>
                  <a:tcPr marL="89889" marR="89889"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l" defTabSz="457200" rtl="0" eaLnBrk="1" fontAlgn="auto" latinLnBrk="0" hangingPunct="1">
                        <a:lnSpc>
                          <a:spcPts val="7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　　　　　　　名</a:t>
                      </a:r>
                    </a:p>
                  </a:txBody>
                  <a:tcPr marL="89889" marR="89889"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13711311"/>
                  </a:ext>
                </a:extLst>
              </a:tr>
              <a:tr h="287666">
                <a:tc>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学籍番号</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endParaRPr kumimoji="1" lang="ja-JP" altLang="en-US"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a:r>
                        <a:rPr kumimoji="1" lang="ja-JP" altLang="en-US" sz="700" dirty="0">
                          <a:latin typeface="游ゴシック Medium" panose="020B0500000000000000" pitchFamily="50" charset="-128"/>
                          <a:ea typeface="游ゴシック Medium" panose="020B0500000000000000" pitchFamily="50" charset="-128"/>
                        </a:rPr>
                        <a:t>氏　名</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just"/>
                      <a:endParaRPr kumimoji="1" lang="ja-JP" altLang="en-US"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ja-JP" altLang="en-US" sz="700" dirty="0">
                          <a:latin typeface="游ゴシック Medium" panose="020B0500000000000000" pitchFamily="50" charset="-128"/>
                          <a:ea typeface="游ゴシック Medium" panose="020B0500000000000000" pitchFamily="50" charset="-128"/>
                        </a:rPr>
                        <a:t>ゲスト</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endParaRPr kumimoji="1" lang="ja-JP" altLang="en-US"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861364887"/>
                  </a:ext>
                </a:extLst>
              </a:tr>
            </a:tbl>
          </a:graphicData>
        </a:graphic>
      </p:graphicFrame>
      <p:graphicFrame>
        <p:nvGraphicFramePr>
          <p:cNvPr id="7" name="表 6">
            <a:extLst>
              <a:ext uri="{FF2B5EF4-FFF2-40B4-BE49-F238E27FC236}">
                <a16:creationId xmlns:a16="http://schemas.microsoft.com/office/drawing/2014/main" id="{F8D8BA1B-ADC6-443F-A2B7-F1E1E02B92EB}"/>
              </a:ext>
            </a:extLst>
          </p:cNvPr>
          <p:cNvGraphicFramePr>
            <a:graphicFrameLocks noGrp="1"/>
          </p:cNvGraphicFramePr>
          <p:nvPr>
            <p:extLst>
              <p:ext uri="{D42A27DB-BD31-4B8C-83A1-F6EECF244321}">
                <p14:modId xmlns:p14="http://schemas.microsoft.com/office/powerpoint/2010/main" val="404268126"/>
              </p:ext>
            </p:extLst>
          </p:nvPr>
        </p:nvGraphicFramePr>
        <p:xfrm>
          <a:off x="548680" y="8517358"/>
          <a:ext cx="6155984" cy="1044138"/>
        </p:xfrm>
        <a:graphic>
          <a:graphicData uri="http://schemas.openxmlformats.org/drawingml/2006/table">
            <a:tbl>
              <a:tblPr firstRow="1" bandRow="1">
                <a:tableStyleId>{5940675A-B579-460E-94D1-54222C63F5DA}</a:tableStyleId>
              </a:tblPr>
              <a:tblGrid>
                <a:gridCol w="776307">
                  <a:extLst>
                    <a:ext uri="{9D8B030D-6E8A-4147-A177-3AD203B41FA5}">
                      <a16:colId xmlns:a16="http://schemas.microsoft.com/office/drawing/2014/main" val="2445240699"/>
                    </a:ext>
                  </a:extLst>
                </a:gridCol>
                <a:gridCol w="5379677">
                  <a:extLst>
                    <a:ext uri="{9D8B030D-6E8A-4147-A177-3AD203B41FA5}">
                      <a16:colId xmlns:a16="http://schemas.microsoft.com/office/drawing/2014/main" val="3353858570"/>
                    </a:ext>
                  </a:extLst>
                </a:gridCol>
              </a:tblGrid>
              <a:tr h="180138">
                <a:tc gridSpan="2">
                  <a:txBody>
                    <a:bodyPr/>
                    <a:lstStyle/>
                    <a:p>
                      <a:pPr marL="0" marR="0" indent="0" algn="l" defTabSz="457200" rtl="0" eaLnBrk="1" fontAlgn="auto" latinLnBrk="0" hangingPunct="1">
                        <a:lnSpc>
                          <a:spcPts val="6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次回までの課題（</a:t>
                      </a:r>
                      <a:r>
                        <a:rPr kumimoji="1" lang="en-US" altLang="ja-JP" sz="700" dirty="0">
                          <a:latin typeface="游ゴシック Medium" panose="020B0500000000000000" pitchFamily="50" charset="-128"/>
                          <a:ea typeface="游ゴシック Medium" panose="020B0500000000000000" pitchFamily="50" charset="-128"/>
                        </a:rPr>
                        <a:t>Homework</a:t>
                      </a:r>
                      <a:r>
                        <a:rPr kumimoji="1" lang="ja-JP" altLang="en-US" sz="700" dirty="0">
                          <a:latin typeface="游ゴシック Medium" panose="020B0500000000000000" pitchFamily="50" charset="-128"/>
                          <a:ea typeface="游ゴシック Medium" panose="020B0500000000000000" pitchFamily="50" charset="-128"/>
                        </a:rPr>
                        <a:t>）・その他</a:t>
                      </a:r>
                      <a:r>
                        <a:rPr kumimoji="1" lang="en-US" altLang="ja-JP" sz="700" dirty="0">
                          <a:latin typeface="游ゴシック Medium" panose="020B0500000000000000" pitchFamily="50" charset="-128"/>
                          <a:ea typeface="游ゴシック Medium" panose="020B0500000000000000" pitchFamily="50" charset="-128"/>
                        </a:rPr>
                        <a:t>〈</a:t>
                      </a:r>
                      <a:r>
                        <a:rPr kumimoji="1" lang="ja-JP" altLang="en-US" sz="700" dirty="0">
                          <a:latin typeface="游ゴシック Medium" panose="020B0500000000000000" pitchFamily="50" charset="-128"/>
                          <a:ea typeface="游ゴシック Medium" panose="020B0500000000000000" pitchFamily="50" charset="-128"/>
                        </a:rPr>
                        <a:t>予定，特記事項</a:t>
                      </a:r>
                      <a:r>
                        <a:rPr kumimoji="1" lang="en-US" altLang="ja-JP" sz="700" dirty="0">
                          <a:latin typeface="游ゴシック Medium" panose="020B0500000000000000" pitchFamily="50" charset="-128"/>
                          <a:ea typeface="游ゴシック Medium" panose="020B0500000000000000" pitchFamily="50" charset="-128"/>
                        </a:rPr>
                        <a:t>〉</a:t>
                      </a:r>
                      <a:endParaRPr kumimoji="1" lang="ja-JP" altLang="en-US" sz="700" dirty="0">
                        <a:latin typeface="游ゴシック Medium" panose="020B0500000000000000" pitchFamily="50" charset="-128"/>
                        <a:ea typeface="游ゴシック Medium" panose="020B0500000000000000" pitchFamily="50" charset="-128"/>
                      </a:endParaRPr>
                    </a:p>
                  </a:txBody>
                  <a:tcPr marL="78046" marR="78046" marT="39023" marB="39023"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pPr>
                        <a:lnSpc>
                          <a:spcPts val="400"/>
                        </a:lnSpc>
                      </a:pPr>
                      <a:endParaRPr kumimoji="1" lang="ja-JP" altLang="en-US" sz="800" dirty="0">
                        <a:latin typeface="游ゴシック" panose="020B0400000000000000" pitchFamily="50" charset="-128"/>
                        <a:ea typeface="游ゴシック" panose="020B04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759430840"/>
                  </a:ext>
                </a:extLst>
              </a:tr>
              <a:tr h="432000">
                <a:tc>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en-US" altLang="ja-JP" sz="700" dirty="0">
                          <a:latin typeface="游ゴシック Medium" panose="020B0500000000000000" pitchFamily="50" charset="-128"/>
                          <a:ea typeface="游ゴシック Medium" panose="020B0500000000000000" pitchFamily="50" charset="-128"/>
                        </a:rPr>
                        <a:t>HW</a:t>
                      </a:r>
                      <a:r>
                        <a:rPr kumimoji="1" lang="ja-JP" altLang="en-US" sz="700" dirty="0">
                          <a:latin typeface="游ゴシック Medium" panose="020B0500000000000000" pitchFamily="50" charset="-128"/>
                          <a:ea typeface="游ゴシック Medium" panose="020B0500000000000000" pitchFamily="50" charset="-128"/>
                        </a:rPr>
                        <a:t>（</a:t>
                      </a:r>
                      <a:r>
                        <a:rPr kumimoji="1" lang="en-US" altLang="ja-JP" sz="700" dirty="0">
                          <a:latin typeface="游ゴシック Medium" panose="020B0500000000000000" pitchFamily="50" charset="-128"/>
                          <a:ea typeface="游ゴシック Medium" panose="020B0500000000000000" pitchFamily="50" charset="-128"/>
                        </a:rPr>
                        <a:t>No.   </a:t>
                      </a:r>
                      <a:r>
                        <a:rPr kumimoji="1" lang="ja-JP" altLang="en-US" sz="700" dirty="0">
                          <a:latin typeface="游ゴシック Medium" panose="020B0500000000000000" pitchFamily="50" charset="-128"/>
                          <a:ea typeface="游ゴシック Medium" panose="020B0500000000000000" pitchFamily="50" charset="-128"/>
                        </a:rPr>
                        <a:t>）</a:t>
                      </a:r>
                    </a:p>
                  </a:txBody>
                  <a:tcPr marL="78046" marR="78046" marT="39023" marB="39023"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a:txBody>
                    <a:bodyPr/>
                    <a:lstStyle/>
                    <a:p>
                      <a:pPr>
                        <a:lnSpc>
                          <a:spcPct val="100000"/>
                        </a:lnSpc>
                      </a:pPr>
                      <a:endParaRPr kumimoji="1" lang="ja-JP" altLang="en-US" sz="800" dirty="0">
                        <a:latin typeface="游ゴシック" panose="020B0400000000000000" pitchFamily="50" charset="-128"/>
                        <a:ea typeface="游ゴシック" panose="020B04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203265135"/>
                  </a:ext>
                </a:extLst>
              </a:tr>
              <a:tr h="432000">
                <a:tc>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その他</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vMerge="1">
                  <a:txBody>
                    <a:bodyPr/>
                    <a:lstStyle/>
                    <a:p>
                      <a:pPr algn="ctr">
                        <a:lnSpc>
                          <a:spcPct val="100000"/>
                        </a:lnSpc>
                      </a:pPr>
                      <a:endParaRPr kumimoji="1" lang="ja-JP" altLang="en-US" sz="700" dirty="0">
                        <a:latin typeface="游ゴシック" panose="020B0400000000000000" pitchFamily="50" charset="-128"/>
                        <a:ea typeface="游ゴシック" panose="020B04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861364887"/>
                  </a:ext>
                </a:extLst>
              </a:tr>
            </a:tbl>
          </a:graphicData>
        </a:graphic>
      </p:graphicFrame>
      <p:sp>
        <p:nvSpPr>
          <p:cNvPr id="5" name="二等辺三角形 4">
            <a:extLst>
              <a:ext uri="{FF2B5EF4-FFF2-40B4-BE49-F238E27FC236}">
                <a16:creationId xmlns:a16="http://schemas.microsoft.com/office/drawing/2014/main" id="{C0118DBE-B054-4CD6-837F-71AC49105937}"/>
              </a:ext>
            </a:extLst>
          </p:cNvPr>
          <p:cNvSpPr/>
          <p:nvPr/>
        </p:nvSpPr>
        <p:spPr>
          <a:xfrm rot="16200000">
            <a:off x="26640" y="4988654"/>
            <a:ext cx="108000" cy="72000"/>
          </a:xfrm>
          <a:prstGeom prst="triangle">
            <a:avLst/>
          </a:prstGeom>
          <a:solidFill>
            <a:schemeClr val="tx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solidFill>
                <a:schemeClr val="tx1"/>
              </a:solidFill>
            </a:endParaRPr>
          </a:p>
        </p:txBody>
      </p:sp>
      <p:sp>
        <p:nvSpPr>
          <p:cNvPr id="6" name="テキスト ボックス 5">
            <a:extLst>
              <a:ext uri="{FF2B5EF4-FFF2-40B4-BE49-F238E27FC236}">
                <a16:creationId xmlns:a16="http://schemas.microsoft.com/office/drawing/2014/main" id="{15FF12B5-B991-485B-B7F0-E353338D749E}"/>
              </a:ext>
            </a:extLst>
          </p:cNvPr>
          <p:cNvSpPr txBox="1"/>
          <p:nvPr/>
        </p:nvSpPr>
        <p:spPr>
          <a:xfrm>
            <a:off x="5445224" y="9597806"/>
            <a:ext cx="1259439" cy="107722"/>
          </a:xfrm>
          <a:prstGeom prst="rect">
            <a:avLst/>
          </a:prstGeom>
          <a:noFill/>
        </p:spPr>
        <p:txBody>
          <a:bodyPr wrap="square" lIns="0" tIns="0" rIns="0" bIns="0" rtlCol="0">
            <a:spAutoFit/>
          </a:bodyPr>
          <a:lstStyle/>
          <a:p>
            <a:pPr algn="r"/>
            <a:r>
              <a:rPr kumimoji="1" lang="en-US" altLang="ja-JP" sz="700" dirty="0">
                <a:latin typeface="游ゴシック Medium" panose="020B0500000000000000" pitchFamily="50" charset="-128"/>
                <a:ea typeface="游ゴシック Medium" panose="020B0500000000000000" pitchFamily="50" charset="-128"/>
              </a:rPr>
              <a:t>A.N.H 2020〈Ver.1.1〉</a:t>
            </a:r>
            <a:endParaRPr kumimoji="1" lang="ja-JP" altLang="en-US" sz="700" dirty="0">
              <a:latin typeface="游ゴシック Medium" panose="020B0500000000000000" pitchFamily="50" charset="-128"/>
              <a:ea typeface="游ゴシック Medium" panose="020B0500000000000000" pitchFamily="50" charset="-128"/>
            </a:endParaRPr>
          </a:p>
        </p:txBody>
      </p:sp>
    </p:spTree>
    <p:extLst>
      <p:ext uri="{BB962C8B-B14F-4D97-AF65-F5344CB8AC3E}">
        <p14:creationId xmlns:p14="http://schemas.microsoft.com/office/powerpoint/2010/main" val="9986842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338941"/>
            <a:ext cx="6858000" cy="238000"/>
          </a:xfrm>
        </p:spPr>
        <p:txBody>
          <a:bodyPr>
            <a:normAutofit fontScale="90000"/>
          </a:bodyPr>
          <a:lstStyle/>
          <a:p>
            <a:r>
              <a:rPr lang="ja-JP" altLang="en-US" sz="1200" b="1" dirty="0">
                <a:latin typeface="游ゴシック" panose="020B0400000000000000" pitchFamily="50" charset="-128"/>
                <a:ea typeface="游ゴシック" panose="020B0400000000000000" pitchFamily="50" charset="-128"/>
              </a:rPr>
              <a:t>保育所実習指導　ワークシート（応用例）</a:t>
            </a:r>
          </a:p>
        </p:txBody>
      </p:sp>
      <p:sp>
        <p:nvSpPr>
          <p:cNvPr id="3" name="サブタイトル 2"/>
          <p:cNvSpPr>
            <a:spLocks noGrp="1"/>
          </p:cNvSpPr>
          <p:nvPr>
            <p:ph type="subTitle" idx="1"/>
          </p:nvPr>
        </p:nvSpPr>
        <p:spPr>
          <a:xfrm>
            <a:off x="3200400" y="10058400"/>
            <a:ext cx="533400" cy="216812"/>
          </a:xfrm>
        </p:spPr>
        <p:txBody>
          <a:bodyPr>
            <a:normAutofit fontScale="32500" lnSpcReduction="20000"/>
          </a:bodyPr>
          <a:lstStyle/>
          <a:p>
            <a:r>
              <a:rPr lang="ja-JP" altLang="en-US" dirty="0"/>
              <a:t>２</a:t>
            </a:r>
          </a:p>
        </p:txBody>
      </p:sp>
      <p:graphicFrame>
        <p:nvGraphicFramePr>
          <p:cNvPr id="9" name="表 8"/>
          <p:cNvGraphicFramePr>
            <a:graphicFrameLocks noGrp="1"/>
          </p:cNvGraphicFramePr>
          <p:nvPr>
            <p:extLst>
              <p:ext uri="{D42A27DB-BD31-4B8C-83A1-F6EECF244321}">
                <p14:modId xmlns:p14="http://schemas.microsoft.com/office/powerpoint/2010/main" val="2593125599"/>
              </p:ext>
            </p:extLst>
          </p:nvPr>
        </p:nvGraphicFramePr>
        <p:xfrm>
          <a:off x="548683" y="3312457"/>
          <a:ext cx="6155982" cy="4448855"/>
        </p:xfrm>
        <a:graphic>
          <a:graphicData uri="http://schemas.openxmlformats.org/drawingml/2006/table">
            <a:tbl>
              <a:tblPr firstRow="1" bandRow="1">
                <a:tableStyleId>{5940675A-B579-460E-94D1-54222C63F5DA}</a:tableStyleId>
              </a:tblPr>
              <a:tblGrid>
                <a:gridCol w="3041516">
                  <a:extLst>
                    <a:ext uri="{9D8B030D-6E8A-4147-A177-3AD203B41FA5}">
                      <a16:colId xmlns:a16="http://schemas.microsoft.com/office/drawing/2014/main" val="20000"/>
                    </a:ext>
                  </a:extLst>
                </a:gridCol>
                <a:gridCol w="3114466">
                  <a:extLst>
                    <a:ext uri="{9D8B030D-6E8A-4147-A177-3AD203B41FA5}">
                      <a16:colId xmlns:a16="http://schemas.microsoft.com/office/drawing/2014/main" val="20004"/>
                    </a:ext>
                  </a:extLst>
                </a:gridCol>
              </a:tblGrid>
              <a:tr h="2972855">
                <a:tc gridSpan="2">
                  <a:txBody>
                    <a:bodyPr/>
                    <a:lstStyle/>
                    <a:p>
                      <a:r>
                        <a:rPr kumimoji="1" lang="ja-JP" altLang="en-US" sz="700" dirty="0">
                          <a:latin typeface="游ゴシック Medium" panose="020B0500000000000000" pitchFamily="50" charset="-128"/>
                          <a:ea typeface="游ゴシック Medium" panose="020B0500000000000000" pitchFamily="50" charset="-128"/>
                        </a:rPr>
                        <a:t>◆授業ノート</a:t>
                      </a:r>
                    </a:p>
                  </a:txBody>
                  <a:tcPr marL="89889" marR="89889" marT="44945" marB="44945">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dirty="0"/>
                    </a:p>
                  </a:txBody>
                  <a:tcPr>
                    <a:lnT w="12700" cmpd="sng">
                      <a:noFill/>
                    </a:lnT>
                  </a:tcPr>
                </a:tc>
                <a:extLst>
                  <a:ext uri="{0D108BD9-81ED-4DB2-BD59-A6C34878D82A}">
                    <a16:rowId xmlns:a16="http://schemas.microsoft.com/office/drawing/2014/main" val="10012"/>
                  </a:ext>
                </a:extLst>
              </a:tr>
              <a:tr h="147600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ラベルＡ（白色</a:t>
                      </a:r>
                      <a:r>
                        <a:rPr lang="ja-JP" altLang="en-US" sz="700" dirty="0">
                          <a:latin typeface="游ゴシック Medium" panose="020B0500000000000000" pitchFamily="50" charset="-128"/>
                          <a:ea typeface="游ゴシック Medium" panose="020B0500000000000000" pitchFamily="50" charset="-128"/>
                        </a:rPr>
                        <a:t>）</a:t>
                      </a: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ラベルＢ（桃色</a:t>
                      </a:r>
                      <a:r>
                        <a:rPr lang="ja-JP" altLang="en-US" sz="700" dirty="0">
                          <a:latin typeface="游ゴシック Medium" panose="020B0500000000000000" pitchFamily="50" charset="-128"/>
                          <a:ea typeface="游ゴシック Medium" panose="020B0500000000000000" pitchFamily="50" charset="-128"/>
                        </a:rPr>
                        <a:t>）</a:t>
                      </a: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0013"/>
                  </a:ext>
                </a:extLst>
              </a:tr>
            </a:tbl>
          </a:graphicData>
        </a:graphic>
      </p:graphicFrame>
      <p:sp>
        <p:nvSpPr>
          <p:cNvPr id="20" name="TextBox 19"/>
          <p:cNvSpPr txBox="1"/>
          <p:nvPr/>
        </p:nvSpPr>
        <p:spPr>
          <a:xfrm>
            <a:off x="333126" y="9016544"/>
            <a:ext cx="391454" cy="215444"/>
          </a:xfrm>
          <a:prstGeom prst="rect">
            <a:avLst/>
          </a:prstGeom>
          <a:noFill/>
        </p:spPr>
        <p:txBody>
          <a:bodyPr wrap="none" rtlCol="0">
            <a:spAutoFit/>
          </a:bodyPr>
          <a:lstStyle/>
          <a:p>
            <a:r>
              <a:rPr lang="ja-JP" altLang="en-US" sz="800" dirty="0"/>
              <a:t>　　　</a:t>
            </a:r>
            <a:endParaRPr lang="en-US" altLang="ja-JP" sz="800" dirty="0"/>
          </a:p>
        </p:txBody>
      </p:sp>
      <p:graphicFrame>
        <p:nvGraphicFramePr>
          <p:cNvPr id="4" name="表 3">
            <a:extLst>
              <a:ext uri="{FF2B5EF4-FFF2-40B4-BE49-F238E27FC236}">
                <a16:creationId xmlns:a16="http://schemas.microsoft.com/office/drawing/2014/main" id="{9E53520B-6DE9-4AB6-A18C-C95E7FA6B791}"/>
              </a:ext>
            </a:extLst>
          </p:cNvPr>
          <p:cNvGraphicFramePr>
            <a:graphicFrameLocks noGrp="1"/>
          </p:cNvGraphicFramePr>
          <p:nvPr>
            <p:extLst>
              <p:ext uri="{D42A27DB-BD31-4B8C-83A1-F6EECF244321}">
                <p14:modId xmlns:p14="http://schemas.microsoft.com/office/powerpoint/2010/main" val="3264769839"/>
              </p:ext>
            </p:extLst>
          </p:nvPr>
        </p:nvGraphicFramePr>
        <p:xfrm>
          <a:off x="548680" y="648949"/>
          <a:ext cx="6155985" cy="757350"/>
        </p:xfrm>
        <a:graphic>
          <a:graphicData uri="http://schemas.openxmlformats.org/drawingml/2006/table">
            <a:tbl>
              <a:tblPr firstRow="1" bandRow="1">
                <a:tableStyleId>{5940675A-B579-460E-94D1-54222C63F5DA}</a:tableStyleId>
              </a:tblPr>
              <a:tblGrid>
                <a:gridCol w="635241">
                  <a:extLst>
                    <a:ext uri="{9D8B030D-6E8A-4147-A177-3AD203B41FA5}">
                      <a16:colId xmlns:a16="http://schemas.microsoft.com/office/drawing/2014/main" val="2445240699"/>
                    </a:ext>
                  </a:extLst>
                </a:gridCol>
                <a:gridCol w="1291620">
                  <a:extLst>
                    <a:ext uri="{9D8B030D-6E8A-4147-A177-3AD203B41FA5}">
                      <a16:colId xmlns:a16="http://schemas.microsoft.com/office/drawing/2014/main" val="3353858570"/>
                    </a:ext>
                  </a:extLst>
                </a:gridCol>
                <a:gridCol w="666991">
                  <a:extLst>
                    <a:ext uri="{9D8B030D-6E8A-4147-A177-3AD203B41FA5}">
                      <a16:colId xmlns:a16="http://schemas.microsoft.com/office/drawing/2014/main" val="2803404733"/>
                    </a:ext>
                  </a:extLst>
                </a:gridCol>
                <a:gridCol w="358476">
                  <a:extLst>
                    <a:ext uri="{9D8B030D-6E8A-4147-A177-3AD203B41FA5}">
                      <a16:colId xmlns:a16="http://schemas.microsoft.com/office/drawing/2014/main" val="3527769173"/>
                    </a:ext>
                  </a:extLst>
                </a:gridCol>
                <a:gridCol w="1233524">
                  <a:extLst>
                    <a:ext uri="{9D8B030D-6E8A-4147-A177-3AD203B41FA5}">
                      <a16:colId xmlns:a16="http://schemas.microsoft.com/office/drawing/2014/main" val="3701225348"/>
                    </a:ext>
                  </a:extLst>
                </a:gridCol>
                <a:gridCol w="492533">
                  <a:extLst>
                    <a:ext uri="{9D8B030D-6E8A-4147-A177-3AD203B41FA5}">
                      <a16:colId xmlns:a16="http://schemas.microsoft.com/office/drawing/2014/main" val="3923534555"/>
                    </a:ext>
                  </a:extLst>
                </a:gridCol>
                <a:gridCol w="1477600">
                  <a:extLst>
                    <a:ext uri="{9D8B030D-6E8A-4147-A177-3AD203B41FA5}">
                      <a16:colId xmlns:a16="http://schemas.microsoft.com/office/drawing/2014/main" val="3365303219"/>
                    </a:ext>
                  </a:extLst>
                </a:gridCol>
              </a:tblGrid>
              <a:tr h="171657">
                <a:tc rowSpan="2">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授業実施日</a:t>
                      </a:r>
                    </a:p>
                  </a:txBody>
                  <a:tcPr marL="78046" marR="78046" marT="39023" marB="39023"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gridSpan="2">
                  <a:txBody>
                    <a:bodyPr/>
                    <a:lstStyle/>
                    <a:p>
                      <a:pPr>
                        <a:lnSpc>
                          <a:spcPct val="100000"/>
                        </a:lnSpc>
                      </a:pPr>
                      <a:r>
                        <a:rPr kumimoji="1" lang="ja-JP" altLang="en-US" sz="700" dirty="0">
                          <a:latin typeface="游ゴシック Medium" panose="020B0500000000000000" pitchFamily="50" charset="-128"/>
                          <a:ea typeface="游ゴシック Medium" panose="020B0500000000000000" pitchFamily="50" charset="-128"/>
                        </a:rPr>
                        <a:t>　第　　　回目　　　月　　　日　　　曜日　　　　　　　　</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hMerge="1">
                  <a:txBody>
                    <a:bodyPr/>
                    <a:lstStyle/>
                    <a:p>
                      <a:endParaRPr kumimoji="1" lang="ja-JP" altLang="en-US" dirty="0"/>
                    </a:p>
                  </a:txBody>
                  <a:tcPr/>
                </a:tc>
                <a:tc rowSpan="2">
                  <a:txBody>
                    <a:bodyPr/>
                    <a:lstStyle/>
                    <a:p>
                      <a:r>
                        <a:rPr kumimoji="1" lang="ja-JP" altLang="en-US" sz="700" dirty="0">
                          <a:latin typeface="游ゴシック Medium" panose="020B0500000000000000" pitchFamily="50" charset="-128"/>
                          <a:ea typeface="游ゴシック Medium" panose="020B0500000000000000" pitchFamily="50" charset="-128"/>
                        </a:rPr>
                        <a:t>天候　　</a:t>
                      </a:r>
                      <a:endParaRPr kumimoji="1" lang="ja-JP" altLang="en-US" dirty="0"/>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a:txBody>
                    <a:bodyPr/>
                    <a:lstStyle/>
                    <a:p>
                      <a:endParaRPr kumimoji="1" lang="ja-JP" altLang="en-US" dirty="0"/>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気温</a:t>
                      </a:r>
                      <a:r>
                        <a:rPr kumimoji="1" lang="ja-JP" altLang="ja-JP" sz="700" dirty="0">
                          <a:latin typeface="游ゴシック Medium" panose="020B0500000000000000" pitchFamily="50" charset="-128"/>
                          <a:ea typeface="游ゴシック Medium" panose="020B0500000000000000" pitchFamily="50" charset="-128"/>
                        </a:rPr>
                        <a:t>　</a:t>
                      </a:r>
                      <a:r>
                        <a:rPr kumimoji="1" lang="ja-JP" altLang="en-US" sz="700" dirty="0">
                          <a:latin typeface="游ゴシック Medium" panose="020B0500000000000000" pitchFamily="50" charset="-128"/>
                          <a:ea typeface="游ゴシック Medium" panose="020B0500000000000000" pitchFamily="50" charset="-128"/>
                        </a:rPr>
                        <a:t>　　</a:t>
                      </a:r>
                      <a:r>
                        <a:rPr kumimoji="1" lang="ja-JP" altLang="ja-JP" sz="700" dirty="0">
                          <a:latin typeface="游ゴシック Medium" panose="020B0500000000000000" pitchFamily="50" charset="-128"/>
                          <a:ea typeface="游ゴシック Medium" panose="020B0500000000000000" pitchFamily="50" charset="-128"/>
                        </a:rPr>
                        <a:t>　</a:t>
                      </a:r>
                      <a:r>
                        <a:rPr kumimoji="1" lang="ja-JP" altLang="en-US" sz="700" dirty="0">
                          <a:latin typeface="游ゴシック Medium" panose="020B0500000000000000" pitchFamily="50" charset="-128"/>
                          <a:ea typeface="游ゴシック Medium" panose="020B0500000000000000" pitchFamily="50" charset="-128"/>
                        </a:rPr>
                        <a:t>　</a:t>
                      </a:r>
                    </a:p>
                  </a:txBody>
                  <a:tcPr marL="89889" marR="89889"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nSpc>
                          <a:spcPct val="100000"/>
                        </a:lnSpc>
                      </a:pPr>
                      <a:r>
                        <a:rPr kumimoji="1" lang="ja-JP" altLang="en-US" sz="700" dirty="0">
                          <a:latin typeface="游ゴシック Medium" panose="020B0500000000000000" pitchFamily="50" charset="-128"/>
                          <a:ea typeface="游ゴシック Medium" panose="020B0500000000000000" pitchFamily="50" charset="-128"/>
                        </a:rPr>
                        <a:t>　　　　℃　（　　　　　℃）</a:t>
                      </a:r>
                    </a:p>
                  </a:txBody>
                  <a:tcPr marL="89889" marR="89889"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203265135"/>
                  </a:ext>
                </a:extLst>
              </a:tr>
              <a:tr h="171657">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nSpc>
                          <a:spcPts val="700"/>
                        </a:lnSpc>
                      </a:pPr>
                      <a:r>
                        <a:rPr kumimoji="1" lang="ja-JP" altLang="en-US" sz="700" dirty="0">
                          <a:latin typeface="游ゴシック Medium" panose="020B0500000000000000" pitchFamily="50" charset="-128"/>
                          <a:ea typeface="游ゴシック Medium" panose="020B0500000000000000" pitchFamily="50" charset="-128"/>
                        </a:rPr>
                        <a:t>湿度　　　　　</a:t>
                      </a:r>
                    </a:p>
                  </a:txBody>
                  <a:tcPr marL="89889" marR="89889"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l" defTabSz="457200" rtl="0" eaLnBrk="1" fontAlgn="auto" latinLnBrk="0" hangingPunct="1">
                        <a:lnSpc>
                          <a:spcPts val="7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　　　　％　（　　　　　％）</a:t>
                      </a:r>
                    </a:p>
                  </a:txBody>
                  <a:tcPr marL="89889" marR="89889" marT="36000" marB="3600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13711311"/>
                  </a:ext>
                </a:extLst>
              </a:tr>
              <a:tr h="143833">
                <a:tc rowSpan="2">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学籍番号</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a:txBody>
                    <a:bodyPr/>
                    <a:lstStyle/>
                    <a:p>
                      <a:pPr algn="ctr"/>
                      <a:endParaRPr kumimoji="1" lang="ja-JP" altLang="en-US"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a:txBody>
                    <a:bodyPr/>
                    <a:lstStyle/>
                    <a:p>
                      <a:pPr algn="ctr"/>
                      <a:r>
                        <a:rPr kumimoji="1" lang="ja-JP" altLang="en-US" sz="700" dirty="0">
                          <a:latin typeface="游ゴシック Medium" panose="020B0500000000000000" pitchFamily="50" charset="-128"/>
                          <a:ea typeface="游ゴシック Medium" panose="020B0500000000000000" pitchFamily="50" charset="-128"/>
                        </a:rPr>
                        <a:t>氏　名</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gridSpan="2">
                  <a:txBody>
                    <a:bodyPr/>
                    <a:lstStyle/>
                    <a:p>
                      <a:pPr algn="just"/>
                      <a:endParaRPr kumimoji="1" lang="ja-JP" altLang="en-US"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rowSpan="2" hMerge="1">
                  <a:txBody>
                    <a:bodyPr/>
                    <a:lstStyle/>
                    <a:p>
                      <a:endParaRPr kumimoji="1" lang="ja-JP" altLang="en-US"/>
                    </a:p>
                  </a:txBody>
                  <a:tcPr/>
                </a:tc>
                <a:tc>
                  <a:txBody>
                    <a:bodyPr/>
                    <a:lstStyle/>
                    <a:p>
                      <a:r>
                        <a:rPr kumimoji="1" lang="ja-JP" altLang="en-US" sz="700" dirty="0">
                          <a:latin typeface="游ゴシック Medium" panose="020B0500000000000000" pitchFamily="50" charset="-128"/>
                          <a:ea typeface="游ゴシック Medium" panose="020B0500000000000000" pitchFamily="50" charset="-128"/>
                        </a:rPr>
                        <a:t>出席者</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ja-JP" altLang="en-US" sz="700" dirty="0">
                          <a:latin typeface="游ゴシック Medium" panose="020B0500000000000000" pitchFamily="50" charset="-128"/>
                          <a:ea typeface="游ゴシック Medium" panose="020B0500000000000000" pitchFamily="50" charset="-128"/>
                        </a:rPr>
                        <a:t>　　　　　　　名</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861364887"/>
                  </a:ext>
                </a:extLst>
              </a:tr>
              <a:tr h="143833">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c>
                  <a:txBody>
                    <a:bodyPr/>
                    <a:lstStyle/>
                    <a:p>
                      <a:r>
                        <a:rPr kumimoji="1" lang="ja-JP" altLang="en-US" sz="700" dirty="0">
                          <a:latin typeface="游ゴシック Medium" panose="020B0500000000000000" pitchFamily="50" charset="-128"/>
                          <a:ea typeface="游ゴシック Medium" panose="020B0500000000000000" pitchFamily="50" charset="-128"/>
                        </a:rPr>
                        <a:t>欠席者</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r>
                        <a:rPr kumimoji="1" lang="ja-JP" altLang="en-US" sz="700" dirty="0">
                          <a:latin typeface="游ゴシック Medium" panose="020B0500000000000000" pitchFamily="50" charset="-128"/>
                          <a:ea typeface="游ゴシック Medium" panose="020B0500000000000000" pitchFamily="50" charset="-128"/>
                        </a:rPr>
                        <a:t>　　　　　　　名</a:t>
                      </a: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3356460627"/>
                  </a:ext>
                </a:extLst>
              </a:tr>
            </a:tbl>
          </a:graphicData>
        </a:graphic>
      </p:graphicFrame>
      <p:sp>
        <p:nvSpPr>
          <p:cNvPr id="5" name="二等辺三角形 4">
            <a:extLst>
              <a:ext uri="{FF2B5EF4-FFF2-40B4-BE49-F238E27FC236}">
                <a16:creationId xmlns:a16="http://schemas.microsoft.com/office/drawing/2014/main" id="{C0118DBE-B054-4CD6-837F-71AC49105937}"/>
              </a:ext>
            </a:extLst>
          </p:cNvPr>
          <p:cNvSpPr/>
          <p:nvPr/>
        </p:nvSpPr>
        <p:spPr>
          <a:xfrm rot="16200000">
            <a:off x="26640" y="4988654"/>
            <a:ext cx="108000" cy="72000"/>
          </a:xfrm>
          <a:prstGeom prst="triangle">
            <a:avLst/>
          </a:prstGeom>
          <a:solidFill>
            <a:schemeClr val="tx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solidFill>
                <a:schemeClr val="tx1"/>
              </a:solidFill>
            </a:endParaRPr>
          </a:p>
        </p:txBody>
      </p:sp>
      <p:graphicFrame>
        <p:nvGraphicFramePr>
          <p:cNvPr id="8" name="表 7">
            <a:extLst>
              <a:ext uri="{FF2B5EF4-FFF2-40B4-BE49-F238E27FC236}">
                <a16:creationId xmlns:a16="http://schemas.microsoft.com/office/drawing/2014/main" id="{151E9D95-DDD8-4B8D-BC40-A83319301C2D}"/>
              </a:ext>
            </a:extLst>
          </p:cNvPr>
          <p:cNvGraphicFramePr>
            <a:graphicFrameLocks noGrp="1"/>
          </p:cNvGraphicFramePr>
          <p:nvPr>
            <p:extLst>
              <p:ext uri="{D42A27DB-BD31-4B8C-83A1-F6EECF244321}">
                <p14:modId xmlns:p14="http://schemas.microsoft.com/office/powerpoint/2010/main" val="4033232506"/>
              </p:ext>
            </p:extLst>
          </p:nvPr>
        </p:nvGraphicFramePr>
        <p:xfrm>
          <a:off x="548683" y="1528087"/>
          <a:ext cx="6156000" cy="1782855"/>
        </p:xfrm>
        <a:graphic>
          <a:graphicData uri="http://schemas.openxmlformats.org/drawingml/2006/table">
            <a:tbl>
              <a:tblPr firstRow="1" bandRow="1">
                <a:tableStyleId>{5940675A-B579-460E-94D1-54222C63F5DA}</a:tableStyleId>
              </a:tblPr>
              <a:tblGrid>
                <a:gridCol w="643496">
                  <a:extLst>
                    <a:ext uri="{9D8B030D-6E8A-4147-A177-3AD203B41FA5}">
                      <a16:colId xmlns:a16="http://schemas.microsoft.com/office/drawing/2014/main" val="2410600112"/>
                    </a:ext>
                  </a:extLst>
                </a:gridCol>
                <a:gridCol w="4666053">
                  <a:extLst>
                    <a:ext uri="{9D8B030D-6E8A-4147-A177-3AD203B41FA5}">
                      <a16:colId xmlns:a16="http://schemas.microsoft.com/office/drawing/2014/main" val="2862853580"/>
                    </a:ext>
                  </a:extLst>
                </a:gridCol>
                <a:gridCol w="846451">
                  <a:extLst>
                    <a:ext uri="{9D8B030D-6E8A-4147-A177-3AD203B41FA5}">
                      <a16:colId xmlns:a16="http://schemas.microsoft.com/office/drawing/2014/main" val="2564142995"/>
                    </a:ext>
                  </a:extLst>
                </a:gridCol>
              </a:tblGrid>
              <a:tr h="195164">
                <a:tc rowSpan="4">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授業の</a:t>
                      </a:r>
                      <a:endParaRPr kumimoji="1" lang="en-US" altLang="ja-JP" sz="700" dirty="0">
                        <a:latin typeface="游ゴシック Medium" panose="020B0500000000000000" pitchFamily="50" charset="-128"/>
                        <a:ea typeface="游ゴシック Medium" panose="020B0500000000000000" pitchFamily="50" charset="-128"/>
                      </a:endParaRPr>
                    </a:p>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ねらい</a:t>
                      </a:r>
                    </a:p>
                  </a:txBody>
                  <a:tcPr marL="89889" marR="89889" marT="44945" marB="44945"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l"/>
                      <a:r>
                        <a:rPr kumimoji="1" lang="en-US" altLang="ja-JP" sz="700" dirty="0">
                          <a:latin typeface="游ゴシック Medium" panose="020B0500000000000000" pitchFamily="50" charset="-128"/>
                          <a:ea typeface="游ゴシック Medium" panose="020B0500000000000000" pitchFamily="50" charset="-128"/>
                        </a:rPr>
                        <a:t>①</a:t>
                      </a:r>
                      <a:r>
                        <a:rPr kumimoji="1" lang="ja-JP" altLang="en-US" sz="700" dirty="0">
                          <a:latin typeface="游ゴシック Medium" panose="020B0500000000000000" pitchFamily="50" charset="-128"/>
                          <a:ea typeface="游ゴシック Medium" panose="020B0500000000000000" pitchFamily="50" charset="-128"/>
                        </a:rPr>
                        <a:t>保育実習全体や実習園の概況を把握し、園生活の流れや発達による違いを確認する。</a:t>
                      </a:r>
                    </a:p>
                  </a:txBody>
                  <a:tcPr marL="89889" marR="89889" marT="44945" marB="44945"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2872932841"/>
                  </a:ext>
                </a:extLst>
              </a:tr>
              <a:tr h="195164">
                <a:tc vMerge="1">
                  <a:txBody>
                    <a:bodyPr/>
                    <a:lstStyle/>
                    <a:p>
                      <a:endParaRPr kumimoji="1" lang="ja-JP" altLang="en-US" dirty="0"/>
                    </a:p>
                  </a:txBody>
                  <a:tcPr/>
                </a:tc>
                <a:tc gridSpan="2">
                  <a:txBody>
                    <a:bodyPr/>
                    <a:lstStyle/>
                    <a:p>
                      <a:pPr algn="l"/>
                      <a:r>
                        <a:rPr kumimoji="1" lang="en-US" altLang="ja-JP" sz="700" dirty="0">
                          <a:latin typeface="游ゴシック Medium" panose="020B0500000000000000" pitchFamily="50" charset="-128"/>
                          <a:ea typeface="游ゴシック Medium" panose="020B0500000000000000" pitchFamily="50" charset="-128"/>
                        </a:rPr>
                        <a:t>②</a:t>
                      </a:r>
                      <a:r>
                        <a:rPr kumimoji="1" lang="ja-JP" altLang="en-US" sz="700" dirty="0">
                          <a:latin typeface="游ゴシック Medium" panose="020B0500000000000000" pitchFamily="50" charset="-128"/>
                          <a:ea typeface="游ゴシック Medium" panose="020B0500000000000000" pitchFamily="50" charset="-128"/>
                        </a:rPr>
                        <a:t>メンバーで保育所実習への気持ちを話し合いながら今後自分がすべきことを見出す。</a:t>
                      </a:r>
                    </a:p>
                  </a:txBody>
                  <a:tcPr marL="89889" marR="89889" marT="44945" marB="44945"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1252860526"/>
                  </a:ext>
                </a:extLst>
              </a:tr>
              <a:tr h="195164">
                <a:tc vMerge="1">
                  <a:txBody>
                    <a:bodyPr/>
                    <a:lstStyle/>
                    <a:p>
                      <a:endParaRPr kumimoji="1" lang="ja-JP" altLang="en-US" dirty="0"/>
                    </a:p>
                  </a:txBody>
                  <a:tcPr/>
                </a:tc>
                <a:tc gridSpan="2">
                  <a:txBody>
                    <a:bodyPr/>
                    <a:lstStyle/>
                    <a:p>
                      <a:pPr algn="l"/>
                      <a:r>
                        <a:rPr kumimoji="1" lang="en-US" altLang="ja-JP" sz="700" dirty="0">
                          <a:latin typeface="游ゴシック Medium" panose="020B0500000000000000" pitchFamily="50" charset="-128"/>
                          <a:ea typeface="游ゴシック Medium" panose="020B0500000000000000" pitchFamily="50" charset="-128"/>
                        </a:rPr>
                        <a:t>③</a:t>
                      </a:r>
                      <a:r>
                        <a:rPr kumimoji="1" lang="ja-JP" altLang="en-US" sz="700" dirty="0">
                          <a:latin typeface="游ゴシック Medium" panose="020B0500000000000000" pitchFamily="50" charset="-128"/>
                          <a:ea typeface="游ゴシック Medium" panose="020B0500000000000000" pitchFamily="50" charset="-128"/>
                        </a:rPr>
                        <a:t>保育実技集の意図や研究方法を理解する。</a:t>
                      </a:r>
                    </a:p>
                  </a:txBody>
                  <a:tcPr marL="89889" marR="89889" marT="44945" marB="44945"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3206846298"/>
                  </a:ext>
                </a:extLst>
              </a:tr>
              <a:tr h="195164">
                <a:tc vMerge="1">
                  <a:txBody>
                    <a:bodyPr/>
                    <a:lstStyle/>
                    <a:p>
                      <a:endParaRPr kumimoji="1" lang="ja-JP" altLang="en-US" dirty="0"/>
                    </a:p>
                  </a:txBody>
                  <a:tcPr/>
                </a:tc>
                <a:tc gridSpan="2">
                  <a:txBody>
                    <a:bodyPr/>
                    <a:lstStyle/>
                    <a:p>
                      <a:pPr algn="l"/>
                      <a:r>
                        <a:rPr kumimoji="1" lang="en-US" altLang="ja-JP" sz="700" dirty="0">
                          <a:latin typeface="游ゴシック Medium" panose="020B0500000000000000" pitchFamily="50" charset="-128"/>
                          <a:ea typeface="游ゴシック Medium" panose="020B0500000000000000" pitchFamily="50" charset="-128"/>
                        </a:rPr>
                        <a:t>④</a:t>
                      </a:r>
                      <a:r>
                        <a:rPr kumimoji="1" lang="ja-JP" altLang="en-US" sz="700" dirty="0">
                          <a:latin typeface="游ゴシック Medium" panose="020B0500000000000000" pitchFamily="50" charset="-128"/>
                          <a:ea typeface="游ゴシック Medium" panose="020B0500000000000000" pitchFamily="50" charset="-128"/>
                        </a:rPr>
                        <a:t>発表グループ決めをして、メンバーを把握する。グループごとに今後の予定を確認する。</a:t>
                      </a:r>
                    </a:p>
                  </a:txBody>
                  <a:tcPr marL="89889" marR="89889" marT="44945" marB="44945"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2620792318"/>
                  </a:ext>
                </a:extLst>
              </a:tr>
              <a:tr h="210295">
                <a:tc rowSpan="5">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dirty="0">
                          <a:latin typeface="游ゴシック Medium" panose="020B0500000000000000" pitchFamily="50" charset="-128"/>
                          <a:ea typeface="游ゴシック Medium" panose="020B0500000000000000" pitchFamily="50" charset="-128"/>
                        </a:rPr>
                        <a:t>授業内容</a:t>
                      </a:r>
                    </a:p>
                  </a:txBody>
                  <a:tcPr marL="89889" marR="89889" marT="44945" marB="44945" anchor="ctr">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ja-JP" altLang="en-US" sz="700" b="0" dirty="0">
                          <a:solidFill>
                            <a:srgbClr val="000000"/>
                          </a:solidFill>
                          <a:latin typeface="游ゴシック Medium" panose="020B0500000000000000" pitchFamily="50" charset="-128"/>
                          <a:ea typeface="游ゴシック Medium" panose="020B0500000000000000" pitchFamily="50" charset="-128"/>
                        </a:rPr>
                        <a:t>◆ポイント</a:t>
                      </a:r>
                      <a:endParaRPr kumimoji="1" lang="en-US" altLang="ja-JP" sz="700" b="0" dirty="0">
                        <a:solidFill>
                          <a:srgbClr val="000000"/>
                        </a:solidFill>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a:r>
                        <a:rPr kumimoji="1" lang="en-US" altLang="ja-JP" sz="700" b="0" dirty="0">
                          <a:solidFill>
                            <a:srgbClr val="000000"/>
                          </a:solidFill>
                          <a:latin typeface="游ゴシック Medium" panose="020B0500000000000000" pitchFamily="50" charset="-128"/>
                          <a:ea typeface="游ゴシック Medium" panose="020B0500000000000000" pitchFamily="50" charset="-128"/>
                        </a:rPr>
                        <a:t>Lesson</a:t>
                      </a:r>
                      <a:r>
                        <a:rPr kumimoji="1" lang="ja-JP" altLang="en-US" sz="700" b="0" dirty="0">
                          <a:solidFill>
                            <a:srgbClr val="000000"/>
                          </a:solidFill>
                          <a:latin typeface="游ゴシック Medium" panose="020B0500000000000000" pitchFamily="50" charset="-128"/>
                          <a:ea typeface="游ゴシック Medium" panose="020B0500000000000000" pitchFamily="50" charset="-128"/>
                        </a:rPr>
                        <a:t> </a:t>
                      </a:r>
                      <a:r>
                        <a:rPr kumimoji="1" lang="en-US" altLang="ja-JP" sz="700" b="0" dirty="0">
                          <a:solidFill>
                            <a:srgbClr val="000000"/>
                          </a:solidFill>
                          <a:latin typeface="游ゴシック Medium" panose="020B0500000000000000" pitchFamily="50" charset="-128"/>
                          <a:ea typeface="游ゴシック Medium" panose="020B0500000000000000" pitchFamily="50" charset="-128"/>
                        </a:rPr>
                        <a:t>No.</a:t>
                      </a:r>
                      <a:endParaRPr kumimoji="1" lang="ja-JP" altLang="en-US" sz="700" b="0" dirty="0">
                        <a:solidFill>
                          <a:srgbClr val="000000"/>
                        </a:solidFill>
                        <a:latin typeface="游ゴシック Medium" panose="020B0500000000000000" pitchFamily="50" charset="-128"/>
                        <a:ea typeface="游ゴシック Medium" panose="020B0500000000000000" pitchFamily="50" charset="-128"/>
                      </a:endParaRPr>
                    </a:p>
                  </a:txBody>
                  <a:tcPr marL="78046" marR="78046" marT="39023" marB="39023">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496443647"/>
                  </a:ext>
                </a:extLst>
              </a:tr>
              <a:tr h="195164">
                <a:tc vMerge="1">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kumimoji="1" lang="ja-JP" altLang="en-US" sz="8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en-US" altLang="ja-JP" sz="700" dirty="0">
                          <a:latin typeface="游ゴシック Medium" panose="020B0500000000000000" pitchFamily="50" charset="-128"/>
                          <a:ea typeface="游ゴシック Medium" panose="020B0500000000000000" pitchFamily="50" charset="-128"/>
                        </a:rPr>
                        <a:t>①</a:t>
                      </a:r>
                      <a:r>
                        <a:rPr kumimoji="1" lang="ja-JP" altLang="en-US" sz="700" dirty="0">
                          <a:latin typeface="游ゴシック Medium" panose="020B0500000000000000" pitchFamily="50" charset="-128"/>
                          <a:ea typeface="游ゴシック Medium" panose="020B0500000000000000" pitchFamily="50" charset="-128"/>
                        </a:rPr>
                        <a:t>ガイダンス</a:t>
                      </a: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en-US" altLang="ja-JP" sz="700" dirty="0">
                          <a:latin typeface="游ゴシック Medium" panose="020B0500000000000000" pitchFamily="50" charset="-128"/>
                          <a:ea typeface="游ゴシック Medium" panose="020B0500000000000000" pitchFamily="50" charset="-128"/>
                        </a:rPr>
                        <a:t>0</a:t>
                      </a:r>
                      <a:endParaRPr kumimoji="1" lang="ja-JP" altLang="en-US" sz="700" dirty="0">
                        <a:latin typeface="游ゴシック Medium" panose="020B0500000000000000" pitchFamily="50" charset="-128"/>
                        <a:ea typeface="游ゴシック Medium" panose="020B0500000000000000" pitchFamily="50" charset="-128"/>
                      </a:endParaRPr>
                    </a:p>
                  </a:txBody>
                  <a:tcPr marL="78046" marR="78046" marT="39023" marB="39023"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404479348"/>
                  </a:ext>
                </a:extLst>
              </a:tr>
              <a:tr h="195164">
                <a:tc vMerge="1">
                  <a:txBody>
                    <a:bodyPr/>
                    <a:lstStyle/>
                    <a:p>
                      <a:endParaRPr kumimoji="1" lang="ja-JP" altLang="en-US"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en-US" altLang="ja-JP" sz="700" dirty="0">
                          <a:latin typeface="游ゴシック Medium" panose="020B0500000000000000" pitchFamily="50" charset="-128"/>
                          <a:ea typeface="游ゴシック Medium" panose="020B0500000000000000" pitchFamily="50" charset="-128"/>
                        </a:rPr>
                        <a:t>②</a:t>
                      </a:r>
                      <a:r>
                        <a:rPr kumimoji="1" lang="ja-JP" altLang="en-US" sz="700" dirty="0">
                          <a:latin typeface="游ゴシック Medium" panose="020B0500000000000000" pitchFamily="50" charset="-128"/>
                          <a:ea typeface="游ゴシック Medium" panose="020B0500000000000000" pitchFamily="50" charset="-128"/>
                        </a:rPr>
                        <a:t>保育所実習とは</a:t>
                      </a: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kumimoji="1" lang="en-US" altLang="ja-JP" sz="700" dirty="0">
                          <a:latin typeface="游ゴシック Medium" panose="020B0500000000000000" pitchFamily="50" charset="-128"/>
                          <a:ea typeface="游ゴシック Medium" panose="020B0500000000000000" pitchFamily="50" charset="-128"/>
                        </a:rPr>
                        <a:t>0.1</a:t>
                      </a:r>
                      <a:endParaRPr kumimoji="1" lang="ja-JP" altLang="en-US" sz="700" dirty="0">
                        <a:latin typeface="游ゴシック Medium" panose="020B0500000000000000" pitchFamily="50" charset="-128"/>
                        <a:ea typeface="游ゴシック Medium" panose="020B0500000000000000" pitchFamily="50" charset="-128"/>
                      </a:endParaRPr>
                    </a:p>
                  </a:txBody>
                  <a:tcPr marL="78046" marR="78046" marT="39023" marB="39023"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45825623"/>
                  </a:ext>
                </a:extLst>
              </a:tr>
              <a:tr h="193609">
                <a:tc vMerge="1">
                  <a:txBody>
                    <a:bodyPr/>
                    <a:lstStyle/>
                    <a:p>
                      <a:endParaRPr kumimoji="1" lang="ja-JP" altLang="en-US"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ja-JP" altLang="en-US" sz="700" dirty="0">
                          <a:latin typeface="游ゴシック Medium" panose="020B0500000000000000" pitchFamily="50" charset="-128"/>
                          <a:ea typeface="游ゴシック Medium" panose="020B0500000000000000" pitchFamily="50" charset="-128"/>
                        </a:rPr>
                        <a:t>ヨイサッサ（人形あそび、集団あそび）</a:t>
                      </a: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700" dirty="0">
                        <a:latin typeface="游ゴシック Medium" panose="020B0500000000000000" pitchFamily="50" charset="-128"/>
                        <a:ea typeface="游ゴシック Medium" panose="020B0500000000000000" pitchFamily="50" charset="-128"/>
                      </a:endParaRPr>
                    </a:p>
                  </a:txBody>
                  <a:tcPr marL="78046" marR="78046" marT="39023" marB="39023">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67973710"/>
                  </a:ext>
                </a:extLst>
              </a:tr>
              <a:tr h="190144">
                <a:tc vMerge="1">
                  <a:txBody>
                    <a:bodyPr/>
                    <a:lstStyle/>
                    <a:p>
                      <a:endParaRPr kumimoji="1" lang="ja-JP" altLang="en-US" dirty="0"/>
                    </a:p>
                  </a:txBody>
                  <a:tcPr/>
                </a:tc>
                <a:tc>
                  <a:txBody>
                    <a:bodyPr/>
                    <a:lstStyle/>
                    <a:p>
                      <a:pPr marL="0" marR="0" indent="0" algn="l" defTabSz="457200" rtl="0" eaLnBrk="1" fontAlgn="auto" latinLnBrk="0" hangingPunct="1">
                        <a:lnSpc>
                          <a:spcPct val="100000"/>
                        </a:lnSpc>
                        <a:spcBef>
                          <a:spcPts val="0"/>
                        </a:spcBef>
                        <a:spcAft>
                          <a:spcPts val="600"/>
                        </a:spcAft>
                        <a:buClrTx/>
                        <a:buSzTx/>
                        <a:buFontTx/>
                        <a:buNone/>
                        <a:tabLst/>
                        <a:defRPr/>
                      </a:pPr>
                      <a:r>
                        <a:rPr kumimoji="1" lang="en-US" altLang="ja-JP" sz="700" dirty="0" err="1">
                          <a:latin typeface="游ゴシック Medium" panose="020B0500000000000000" pitchFamily="50" charset="-128"/>
                          <a:ea typeface="游ゴシック Medium" panose="020B0500000000000000" pitchFamily="50" charset="-128"/>
                        </a:rPr>
                        <a:t>【</a:t>
                      </a:r>
                      <a:r>
                        <a:rPr kumimoji="1" lang="ja-JP" altLang="en-US" sz="700" dirty="0">
                          <a:latin typeface="游ゴシック Medium" panose="020B0500000000000000" pitchFamily="50" charset="-128"/>
                          <a:ea typeface="游ゴシック Medium" panose="020B0500000000000000" pitchFamily="50" charset="-128"/>
                        </a:rPr>
                        <a:t>討論</a:t>
                      </a:r>
                      <a:r>
                        <a:rPr kumimoji="1" lang="en-US" altLang="ja-JP" sz="700" dirty="0" err="1">
                          <a:latin typeface="游ゴシック Medium" panose="020B0500000000000000" pitchFamily="50" charset="-128"/>
                          <a:ea typeface="游ゴシック Medium" panose="020B0500000000000000" pitchFamily="50" charset="-128"/>
                        </a:rPr>
                        <a:t>】</a:t>
                      </a:r>
                      <a:r>
                        <a:rPr kumimoji="1" lang="ja-JP" altLang="en-US" sz="700" dirty="0">
                          <a:latin typeface="游ゴシック Medium" panose="020B0500000000000000" pitchFamily="50" charset="-128"/>
                          <a:ea typeface="游ゴシック Medium" panose="020B0500000000000000" pitchFamily="50" charset="-128"/>
                        </a:rPr>
                        <a:t>自分の保育財産を見直して一覧表に書き込み把握をする。</a:t>
                      </a:r>
                      <a:r>
                        <a:rPr kumimoji="1" lang="en-US" altLang="ja-JP" sz="700" dirty="0">
                          <a:latin typeface="游ゴシック Medium" panose="020B0500000000000000" pitchFamily="50" charset="-128"/>
                          <a:ea typeface="游ゴシック Medium" panose="020B0500000000000000" pitchFamily="50" charset="-128"/>
                        </a:rPr>
                        <a:t>【</a:t>
                      </a:r>
                      <a:r>
                        <a:rPr kumimoji="1" lang="ja-JP" altLang="en-US" sz="700" dirty="0">
                          <a:latin typeface="游ゴシック Medium" panose="020B0500000000000000" pitchFamily="50" charset="-128"/>
                          <a:ea typeface="游ゴシック Medium" panose="020B0500000000000000" pitchFamily="50" charset="-128"/>
                        </a:rPr>
                        <a:t>スキル</a:t>
                      </a:r>
                      <a:r>
                        <a:rPr kumimoji="1" lang="en-US" altLang="ja-JP" sz="700" dirty="0" err="1">
                          <a:latin typeface="游ゴシック Medium" panose="020B0500000000000000" pitchFamily="50" charset="-128"/>
                          <a:ea typeface="游ゴシック Medium" panose="020B0500000000000000" pitchFamily="50" charset="-128"/>
                        </a:rPr>
                        <a:t>】</a:t>
                      </a:r>
                      <a:r>
                        <a:rPr kumimoji="1" lang="ja-JP" altLang="en-US" sz="700" dirty="0">
                          <a:latin typeface="游ゴシック Medium" panose="020B0500000000000000" pitchFamily="50" charset="-128"/>
                          <a:ea typeface="游ゴシック Medium" panose="020B0500000000000000" pitchFamily="50" charset="-128"/>
                        </a:rPr>
                        <a:t>保育実技集のガイダンス</a:t>
                      </a:r>
                      <a:endParaRPr kumimoji="1" lang="en-US" altLang="ja-JP" sz="700" dirty="0">
                        <a:latin typeface="游ゴシック Medium" panose="020B0500000000000000" pitchFamily="50" charset="-128"/>
                        <a:ea typeface="游ゴシック Medium" panose="020B0500000000000000" pitchFamily="50" charset="-128"/>
                      </a:endParaRPr>
                    </a:p>
                  </a:txBody>
                  <a:tcPr marL="89889" marR="89889"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endParaRPr kumimoji="1" lang="ja-JP" altLang="en-US" sz="700" dirty="0">
                        <a:latin typeface="游ゴシック Medium" panose="020B0500000000000000" pitchFamily="50" charset="-128"/>
                        <a:ea typeface="游ゴシック Medium" panose="020B0500000000000000" pitchFamily="50" charset="-128"/>
                      </a:endParaRPr>
                    </a:p>
                  </a:txBody>
                  <a:tcPr marL="78046" marR="78046" marT="39023" marB="39023">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281162056"/>
                  </a:ext>
                </a:extLst>
              </a:tr>
            </a:tbl>
          </a:graphicData>
        </a:graphic>
      </p:graphicFrame>
      <p:graphicFrame>
        <p:nvGraphicFramePr>
          <p:cNvPr id="10" name="表 9">
            <a:extLst>
              <a:ext uri="{FF2B5EF4-FFF2-40B4-BE49-F238E27FC236}">
                <a16:creationId xmlns:a16="http://schemas.microsoft.com/office/drawing/2014/main" id="{7738CBC4-D1C1-4E83-95D1-99AA875A2FF8}"/>
              </a:ext>
            </a:extLst>
          </p:cNvPr>
          <p:cNvGraphicFramePr>
            <a:graphicFrameLocks noGrp="1"/>
          </p:cNvGraphicFramePr>
          <p:nvPr>
            <p:extLst>
              <p:ext uri="{D42A27DB-BD31-4B8C-83A1-F6EECF244321}">
                <p14:modId xmlns:p14="http://schemas.microsoft.com/office/powerpoint/2010/main" val="3801971778"/>
              </p:ext>
            </p:extLst>
          </p:nvPr>
        </p:nvGraphicFramePr>
        <p:xfrm>
          <a:off x="531012" y="7895349"/>
          <a:ext cx="6156000" cy="1594155"/>
        </p:xfrm>
        <a:graphic>
          <a:graphicData uri="http://schemas.openxmlformats.org/drawingml/2006/table">
            <a:tbl>
              <a:tblPr firstRow="1" bandRow="1">
                <a:tableStyleId>{5940675A-B579-460E-94D1-54222C63F5DA}</a:tableStyleId>
              </a:tblPr>
              <a:tblGrid>
                <a:gridCol w="5734787">
                  <a:extLst>
                    <a:ext uri="{9D8B030D-6E8A-4147-A177-3AD203B41FA5}">
                      <a16:colId xmlns:a16="http://schemas.microsoft.com/office/drawing/2014/main" val="3690181727"/>
                    </a:ext>
                  </a:extLst>
                </a:gridCol>
                <a:gridCol w="421213">
                  <a:extLst>
                    <a:ext uri="{9D8B030D-6E8A-4147-A177-3AD203B41FA5}">
                      <a16:colId xmlns:a16="http://schemas.microsoft.com/office/drawing/2014/main" val="77571843"/>
                    </a:ext>
                  </a:extLst>
                </a:gridCol>
              </a:tblGrid>
              <a:tr h="218165">
                <a:tc>
                  <a:txBody>
                    <a:bodyPr/>
                    <a:lstStyle/>
                    <a:p>
                      <a:pPr algn="ctr">
                        <a:spcAft>
                          <a:spcPts val="0"/>
                        </a:spcAft>
                      </a:pPr>
                      <a:r>
                        <a:rPr kumimoji="1" lang="ja-JP" altLang="en-US" sz="700" b="0" dirty="0">
                          <a:solidFill>
                            <a:srgbClr val="000000"/>
                          </a:solidFill>
                          <a:latin typeface="游ゴシック Medium" panose="020B0500000000000000" pitchFamily="50" charset="-128"/>
                          <a:ea typeface="游ゴシック Medium" panose="020B0500000000000000" pitchFamily="50" charset="-128"/>
                        </a:rPr>
                        <a:t>◆次回までの宿題・その他</a:t>
                      </a:r>
                    </a:p>
                  </a:txBody>
                  <a:tcPr marL="98878" marR="98878"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marR="0" indent="0" algn="ctr" defTabSz="457200" rtl="0" eaLnBrk="1" fontAlgn="auto" latinLnBrk="0" hangingPunct="1">
                        <a:lnSpc>
                          <a:spcPct val="100000"/>
                        </a:lnSpc>
                        <a:spcBef>
                          <a:spcPts val="0"/>
                        </a:spcBef>
                        <a:spcAft>
                          <a:spcPts val="0"/>
                        </a:spcAft>
                        <a:buClrTx/>
                        <a:buSzTx/>
                        <a:buFontTx/>
                        <a:buNone/>
                        <a:tabLst/>
                        <a:defRPr/>
                      </a:pPr>
                      <a:r>
                        <a:rPr kumimoji="1" lang="en-US" altLang="ja-JP" sz="700" b="0" dirty="0">
                          <a:latin typeface="游ゴシック Medium" panose="020B0500000000000000" pitchFamily="50" charset="-128"/>
                          <a:ea typeface="游ゴシック Medium" panose="020B0500000000000000" pitchFamily="50" charset="-128"/>
                        </a:rPr>
                        <a:t>✔︎</a:t>
                      </a:r>
                      <a:endParaRPr kumimoji="1" lang="ja-JP" altLang="en-US" sz="700" b="0" dirty="0">
                        <a:latin typeface="游ゴシック Medium" panose="020B0500000000000000" pitchFamily="50" charset="-128"/>
                        <a:ea typeface="游ゴシック Medium" panose="020B0500000000000000" pitchFamily="50" charset="-128"/>
                      </a:endParaRPr>
                    </a:p>
                  </a:txBody>
                  <a:tcPr marL="85851" marR="85851" marT="39023" marB="39023"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670907214"/>
                  </a:ext>
                </a:extLst>
              </a:tr>
              <a:tr h="19657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en-US" altLang="ja-JP" sz="700" dirty="0">
                          <a:latin typeface="游ゴシック Medium" panose="020B0500000000000000" pitchFamily="50" charset="-128"/>
                          <a:ea typeface="游ゴシック Medium" panose="020B0500000000000000" pitchFamily="50" charset="-128"/>
                        </a:rPr>
                        <a:t>①</a:t>
                      </a:r>
                      <a:r>
                        <a:rPr kumimoji="1" lang="ja-JP" altLang="en-US" sz="700" dirty="0">
                          <a:latin typeface="游ゴシック Medium" panose="020B0500000000000000" pitchFamily="50" charset="-128"/>
                          <a:ea typeface="游ゴシック Medium" panose="020B0500000000000000" pitchFamily="50" charset="-128"/>
                        </a:rPr>
                        <a:t>グループで保育所保育指針第１章を音読してメンバーにサインをもらう。</a:t>
                      </a:r>
                    </a:p>
                  </a:txBody>
                  <a:tcPr marL="98878" marR="98878"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spcAft>
                          <a:spcPts val="0"/>
                        </a:spcAft>
                      </a:pPr>
                      <a:endParaRPr kumimoji="1" lang="ja-JP" altLang="en-US" sz="700" dirty="0">
                        <a:latin typeface="游ゴシック Medium" panose="020B0500000000000000" pitchFamily="50" charset="-128"/>
                        <a:ea typeface="游ゴシック Medium" panose="020B0500000000000000" pitchFamily="50" charset="-128"/>
                      </a:endParaRPr>
                    </a:p>
                  </a:txBody>
                  <a:tcPr marL="85851" marR="85851" marT="39023" marB="39023">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500871669"/>
                  </a:ext>
                </a:extLst>
              </a:tr>
              <a:tr h="19657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altLang="ja-JP" sz="700" dirty="0">
                          <a:latin typeface="游ゴシック Medium" panose="020B0500000000000000" pitchFamily="50" charset="-128"/>
                          <a:ea typeface="游ゴシック Medium" panose="020B0500000000000000" pitchFamily="50" charset="-128"/>
                        </a:rPr>
                        <a:t>②</a:t>
                      </a:r>
                      <a:r>
                        <a:rPr lang="ja-JP" altLang="en-US" sz="700" dirty="0">
                          <a:latin typeface="游ゴシック Medium" panose="020B0500000000000000" pitchFamily="50" charset="-128"/>
                          <a:ea typeface="游ゴシック Medium" panose="020B0500000000000000" pitchFamily="50" charset="-128"/>
                        </a:rPr>
                        <a:t>事例１について自分なりに考えをまとめ記入しておく。</a:t>
                      </a:r>
                      <a:endParaRPr kumimoji="1" lang="ja-JP" altLang="en-US" sz="700" dirty="0">
                        <a:latin typeface="游ゴシック Medium" panose="020B0500000000000000" pitchFamily="50" charset="-128"/>
                        <a:ea typeface="游ゴシック Medium" panose="020B0500000000000000" pitchFamily="50" charset="-128"/>
                      </a:endParaRPr>
                    </a:p>
                  </a:txBody>
                  <a:tcPr marL="98878" marR="98878"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spcAft>
                          <a:spcPts val="0"/>
                        </a:spcAft>
                      </a:pPr>
                      <a:endParaRPr kumimoji="1" lang="ja-JP" altLang="en-US" sz="700" dirty="0">
                        <a:latin typeface="游ゴシック Medium" panose="020B0500000000000000" pitchFamily="50" charset="-128"/>
                        <a:ea typeface="游ゴシック Medium" panose="020B0500000000000000" pitchFamily="50" charset="-128"/>
                      </a:endParaRPr>
                    </a:p>
                  </a:txBody>
                  <a:tcPr marL="85851" marR="85851" marT="39023" marB="39023">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535456746"/>
                  </a:ext>
                </a:extLst>
              </a:tr>
              <a:tr h="196570">
                <a:tc>
                  <a:txBody>
                    <a:bodyPr/>
                    <a:lstStyle/>
                    <a:p>
                      <a:pPr algn="l"/>
                      <a:r>
                        <a:rPr kumimoji="1" lang="en-US" altLang="ja-JP" sz="700" dirty="0">
                          <a:latin typeface="游ゴシック Medium" panose="020B0500000000000000" pitchFamily="50" charset="-128"/>
                          <a:ea typeface="游ゴシック Medium" panose="020B0500000000000000" pitchFamily="50" charset="-128"/>
                        </a:rPr>
                        <a:t>③</a:t>
                      </a:r>
                      <a:r>
                        <a:rPr kumimoji="1" lang="ja-JP" altLang="en-US" sz="700" dirty="0">
                          <a:latin typeface="游ゴシック Medium" panose="020B0500000000000000" pitchFamily="50" charset="-128"/>
                          <a:ea typeface="游ゴシック Medium" panose="020B0500000000000000" pitchFamily="50" charset="-128"/>
                        </a:rPr>
                        <a:t>実習園調査について、判明した部分を記入する</a:t>
                      </a:r>
                    </a:p>
                  </a:txBody>
                  <a:tcPr marL="98878" marR="98878"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spcAft>
                          <a:spcPts val="0"/>
                        </a:spcAft>
                      </a:pPr>
                      <a:endParaRPr kumimoji="1" lang="ja-JP" altLang="en-US" sz="700">
                        <a:latin typeface="游ゴシック Medium" panose="020B0500000000000000" pitchFamily="50" charset="-128"/>
                        <a:ea typeface="游ゴシック Medium" panose="020B0500000000000000" pitchFamily="50" charset="-128"/>
                      </a:endParaRPr>
                    </a:p>
                  </a:txBody>
                  <a:tcPr marL="85851" marR="85851" marT="39023" marB="39023">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609739266"/>
                  </a:ext>
                </a:extLst>
              </a:tr>
              <a:tr h="19657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en-US" altLang="ja-JP" sz="700" dirty="0">
                          <a:latin typeface="游ゴシック Medium" panose="020B0500000000000000" pitchFamily="50" charset="-128"/>
                          <a:ea typeface="游ゴシック Medium" panose="020B0500000000000000" pitchFamily="50" charset="-128"/>
                        </a:rPr>
                        <a:t>④</a:t>
                      </a:r>
                      <a:r>
                        <a:rPr kumimoji="1" lang="ja-JP" altLang="en-US" sz="700" dirty="0">
                          <a:latin typeface="游ゴシック Medium" panose="020B0500000000000000" pitchFamily="50" charset="-128"/>
                          <a:ea typeface="游ゴシック Medium" panose="020B0500000000000000" pitchFamily="50" charset="-128"/>
                        </a:rPr>
                        <a:t>「実習日誌の実際」を自分で書き直す（自分の疑問や意見、加筆・修正箇所が分かるようにしておく）。　　　月　　　日　提出</a:t>
                      </a:r>
                    </a:p>
                  </a:txBody>
                  <a:tcPr marL="98878" marR="98878"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spcAft>
                          <a:spcPts val="0"/>
                        </a:spcAft>
                      </a:pPr>
                      <a:endParaRPr kumimoji="1" lang="ja-JP" altLang="en-US" sz="700" dirty="0">
                        <a:latin typeface="游ゴシック Medium" panose="020B0500000000000000" pitchFamily="50" charset="-128"/>
                        <a:ea typeface="游ゴシック Medium" panose="020B0500000000000000" pitchFamily="50" charset="-128"/>
                      </a:endParaRPr>
                    </a:p>
                  </a:txBody>
                  <a:tcPr marL="85851" marR="85851" marT="39023" marB="39023">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796330449"/>
                  </a:ext>
                </a:extLst>
              </a:tr>
              <a:tr h="19657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en-US" altLang="ja-JP" sz="700" dirty="0">
                          <a:latin typeface="游ゴシック Medium" panose="020B0500000000000000" pitchFamily="50" charset="-128"/>
                          <a:ea typeface="游ゴシック Medium" panose="020B0500000000000000" pitchFamily="50" charset="-128"/>
                        </a:rPr>
                        <a:t>⑤</a:t>
                      </a:r>
                      <a:r>
                        <a:rPr kumimoji="1" lang="ja-JP" altLang="en-US" sz="700" dirty="0">
                          <a:latin typeface="游ゴシック Medium" panose="020B0500000000000000" pitchFamily="50" charset="-128"/>
                          <a:ea typeface="游ゴシック Medium" panose="020B0500000000000000" pitchFamily="50" charset="-128"/>
                        </a:rPr>
                        <a:t>各自でファイリングを工夫する。</a:t>
                      </a:r>
                    </a:p>
                  </a:txBody>
                  <a:tcPr marL="98878" marR="98878"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spcAft>
                          <a:spcPts val="0"/>
                        </a:spcAft>
                      </a:pPr>
                      <a:endParaRPr kumimoji="1" lang="ja-JP" altLang="en-US" sz="700" dirty="0">
                        <a:latin typeface="游ゴシック Medium" panose="020B0500000000000000" pitchFamily="50" charset="-128"/>
                        <a:ea typeface="游ゴシック Medium" panose="020B0500000000000000" pitchFamily="50" charset="-128"/>
                      </a:endParaRPr>
                    </a:p>
                  </a:txBody>
                  <a:tcPr marL="85851" marR="85851" marT="39023" marB="39023">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59744010"/>
                  </a:ext>
                </a:extLst>
              </a:tr>
              <a:tr h="196570">
                <a:tc gridSpan="2">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altLang="ja-JP" sz="700" dirty="0" err="1">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次回準備</a:t>
                      </a:r>
                      <a:r>
                        <a:rPr lang="en-US" altLang="ja-JP" sz="700" dirty="0">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　●●●●の提出：</a:t>
                      </a:r>
                      <a:r>
                        <a:rPr lang="en-US" altLang="ja-JP" sz="700" dirty="0" err="1">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　　　　　日</a:t>
                      </a:r>
                      <a:r>
                        <a:rPr lang="en-US" altLang="ja-JP" sz="700" dirty="0" err="1">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　　</a:t>
                      </a:r>
                      <a:r>
                        <a:rPr lang="en-US" altLang="ja-JP" sz="700" dirty="0">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ＯＫ</a:t>
                      </a:r>
                      <a:r>
                        <a:rPr lang="en-US" altLang="ja-JP" sz="700" dirty="0">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印刷（受講者＋５枚）</a:t>
                      </a:r>
                      <a:r>
                        <a:rPr lang="en-US" altLang="ja-JP" sz="700" dirty="0">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授業前に配布</a:t>
                      </a:r>
                      <a:endParaRPr lang="en-US" altLang="ja-JP" sz="700" dirty="0">
                        <a:latin typeface="游ゴシック Medium" panose="020B0500000000000000" pitchFamily="50" charset="-128"/>
                        <a:ea typeface="游ゴシック Medium" panose="020B0500000000000000" pitchFamily="50" charset="-128"/>
                      </a:endParaRPr>
                    </a:p>
                  </a:txBody>
                  <a:tcPr marL="98878" marR="98878"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l">
                        <a:spcAft>
                          <a:spcPts val="0"/>
                        </a:spcAft>
                      </a:pPr>
                      <a:endParaRPr kumimoji="1" lang="ja-JP" altLang="en-US" sz="700" dirty="0"/>
                    </a:p>
                  </a:txBody>
                  <a:tcPr marL="89889" marR="89889" marT="44945" marB="44945" anchor="ctr"/>
                </a:tc>
                <a:extLst>
                  <a:ext uri="{0D108BD9-81ED-4DB2-BD59-A6C34878D82A}">
                    <a16:rowId xmlns:a16="http://schemas.microsoft.com/office/drawing/2014/main" val="68820342"/>
                  </a:ext>
                </a:extLst>
              </a:tr>
              <a:tr h="196570">
                <a:tc gridSpan="2">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altLang="ja-JP" sz="700" dirty="0" err="1">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次回発表</a:t>
                      </a:r>
                      <a:r>
                        <a:rPr lang="en-US" altLang="ja-JP" sz="700" dirty="0" err="1">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　ラベルまとめ</a:t>
                      </a:r>
                      <a:r>
                        <a:rPr lang="en-US" altLang="ja-JP" sz="700" dirty="0" err="1">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　　　　　　</a:t>
                      </a:r>
                      <a:r>
                        <a:rPr lang="en-US" altLang="ja-JP" sz="700" dirty="0" err="1">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　　保育実技</a:t>
                      </a:r>
                      <a:r>
                        <a:rPr lang="en-US" altLang="ja-JP" sz="700" dirty="0">
                          <a:latin typeface="游ゴシック Medium" panose="020B0500000000000000" pitchFamily="50" charset="-128"/>
                          <a:ea typeface="游ゴシック Medium" panose="020B0500000000000000" pitchFamily="50" charset="-128"/>
                        </a:rPr>
                        <a:t>《</a:t>
                      </a:r>
                      <a:r>
                        <a:rPr lang="ja-JP" altLang="en-US" sz="700" dirty="0">
                          <a:latin typeface="游ゴシック Medium" panose="020B0500000000000000" pitchFamily="50" charset="-128"/>
                          <a:ea typeface="游ゴシック Medium" panose="020B0500000000000000" pitchFamily="50" charset="-128"/>
                        </a:rPr>
                        <a:t>　　　　　　</a:t>
                      </a:r>
                      <a:r>
                        <a:rPr lang="en-US" altLang="ja-JP" sz="700" dirty="0">
                          <a:latin typeface="游ゴシック Medium" panose="020B0500000000000000" pitchFamily="50" charset="-128"/>
                          <a:ea typeface="游ゴシック Medium" panose="020B0500000000000000" pitchFamily="50" charset="-128"/>
                        </a:rPr>
                        <a:t>》</a:t>
                      </a:r>
                    </a:p>
                  </a:txBody>
                  <a:tcPr marL="98878" marR="98878" marT="44945" marB="44945"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l">
                        <a:spcAft>
                          <a:spcPts val="0"/>
                        </a:spcAft>
                      </a:pPr>
                      <a:endParaRPr kumimoji="1" lang="ja-JP" altLang="en-US" sz="700" dirty="0"/>
                    </a:p>
                  </a:txBody>
                  <a:tcPr marL="89889" marR="89889" marT="44945" marB="44945" anchor="ctr"/>
                </a:tc>
                <a:extLst>
                  <a:ext uri="{0D108BD9-81ED-4DB2-BD59-A6C34878D82A}">
                    <a16:rowId xmlns:a16="http://schemas.microsoft.com/office/drawing/2014/main" val="33925098"/>
                  </a:ext>
                </a:extLst>
              </a:tr>
            </a:tbl>
          </a:graphicData>
        </a:graphic>
      </p:graphicFrame>
      <p:sp>
        <p:nvSpPr>
          <p:cNvPr id="13" name="テキスト ボックス 12">
            <a:extLst>
              <a:ext uri="{FF2B5EF4-FFF2-40B4-BE49-F238E27FC236}">
                <a16:creationId xmlns:a16="http://schemas.microsoft.com/office/drawing/2014/main" id="{6CE3190B-A897-4680-99CB-285E0E17821F}"/>
              </a:ext>
            </a:extLst>
          </p:cNvPr>
          <p:cNvSpPr txBox="1"/>
          <p:nvPr/>
        </p:nvSpPr>
        <p:spPr>
          <a:xfrm>
            <a:off x="5445224" y="9567059"/>
            <a:ext cx="1259439" cy="107722"/>
          </a:xfrm>
          <a:prstGeom prst="rect">
            <a:avLst/>
          </a:prstGeom>
          <a:noFill/>
        </p:spPr>
        <p:txBody>
          <a:bodyPr wrap="square" lIns="0" tIns="0" rIns="0" bIns="0" rtlCol="0">
            <a:spAutoFit/>
          </a:bodyPr>
          <a:lstStyle/>
          <a:p>
            <a:pPr algn="r"/>
            <a:r>
              <a:rPr kumimoji="1" lang="en-US" altLang="ja-JP" sz="700" dirty="0">
                <a:latin typeface="游ゴシック Medium" panose="020B0500000000000000" pitchFamily="50" charset="-128"/>
                <a:ea typeface="游ゴシック Medium" panose="020B0500000000000000" pitchFamily="50" charset="-128"/>
              </a:rPr>
              <a:t>A.N.H 2020〈Ver.1.1〉</a:t>
            </a:r>
            <a:endParaRPr kumimoji="1" lang="ja-JP" altLang="en-US" sz="700" dirty="0">
              <a:latin typeface="游ゴシック Medium" panose="020B0500000000000000" pitchFamily="50" charset="-128"/>
              <a:ea typeface="游ゴシック Medium" panose="020B0500000000000000" pitchFamily="50" charset="-128"/>
            </a:endParaRPr>
          </a:p>
        </p:txBody>
      </p:sp>
    </p:spTree>
    <p:extLst>
      <p:ext uri="{BB962C8B-B14F-4D97-AF65-F5344CB8AC3E}">
        <p14:creationId xmlns:p14="http://schemas.microsoft.com/office/powerpoint/2010/main" val="1446918545"/>
      </p:ext>
    </p:extLst>
  </p:cSld>
  <p:clrMapOvr>
    <a:masterClrMapping/>
  </p:clrMapOvr>
</p:sld>
</file>

<file path=ppt/theme/theme1.xml><?xml version="1.0" encoding="utf-8"?>
<a:theme xmlns:a="http://schemas.openxmlformats.org/drawingml/2006/main" name="Office テーマ">
  <a:themeElements>
    <a:clrScheme name="キュート">
      <a:dk1>
        <a:sysClr val="windowText" lastClr="000000"/>
      </a:dk1>
      <a:lt1>
        <a:sysClr val="window" lastClr="FFFFFF"/>
      </a:lt1>
      <a:dk2>
        <a:srgbClr val="B13F9A"/>
      </a:dk2>
      <a:lt2>
        <a:srgbClr val="F4E7ED"/>
      </a:lt2>
      <a:accent1>
        <a:srgbClr val="B83D68"/>
      </a:accent1>
      <a:accent2>
        <a:srgbClr val="AC66BB"/>
      </a:accent2>
      <a:accent3>
        <a:srgbClr val="DE6C36"/>
      </a:accent3>
      <a:accent4>
        <a:srgbClr val="F9B639"/>
      </a:accent4>
      <a:accent5>
        <a:srgbClr val="CF6DA4"/>
      </a:accent5>
      <a:accent6>
        <a:srgbClr val="FA8D3D"/>
      </a:accent6>
      <a:hlink>
        <a:srgbClr val="FFDE66"/>
      </a:hlink>
      <a:folHlink>
        <a:srgbClr val="D490C5"/>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262</TotalTime>
  <Words>469</Words>
  <Application>Microsoft Office PowerPoint</Application>
  <PresentationFormat>A4 210 x 297 mm</PresentationFormat>
  <Paragraphs>69</Paragraphs>
  <Slides>2</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2</vt:i4>
      </vt:variant>
    </vt:vector>
  </HeadingPairs>
  <TitlesOfParts>
    <vt:vector size="7" baseType="lpstr">
      <vt:lpstr>游ゴシック</vt:lpstr>
      <vt:lpstr>游ゴシック Medium</vt:lpstr>
      <vt:lpstr>Arial</vt:lpstr>
      <vt:lpstr>Calibri</vt:lpstr>
      <vt:lpstr>Office テーマ</vt:lpstr>
      <vt:lpstr>保育所実習指導　ワークシート</vt:lpstr>
      <vt:lpstr>保育所実習指導　ワークシート（応用例）</vt:lpstr>
    </vt:vector>
  </TitlesOfParts>
  <Company>同文書院</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保育所実習研究Aワークシート</dc:title>
  <dc:creator>同文書院 同文書院</dc:creator>
  <cp:lastModifiedBy>shimizu</cp:lastModifiedBy>
  <cp:revision>60</cp:revision>
  <cp:lastPrinted>2020-08-20T08:32:51Z</cp:lastPrinted>
  <dcterms:created xsi:type="dcterms:W3CDTF">2020-07-31T02:16:04Z</dcterms:created>
  <dcterms:modified xsi:type="dcterms:W3CDTF">2020-08-20T08:33:09Z</dcterms:modified>
</cp:coreProperties>
</file>